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9" r:id="rId15"/>
    <p:sldId id="268"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3" autoAdjust="0"/>
    <p:restoredTop sz="94660"/>
  </p:normalViewPr>
  <p:slideViewPr>
    <p:cSldViewPr snapToGrid="0">
      <p:cViewPr varScale="1">
        <p:scale>
          <a:sx n="120" d="100"/>
          <a:sy n="120" d="100"/>
        </p:scale>
        <p:origin x="33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C0BB9-D037-46CF-A8F5-8302C5116482}" type="doc">
      <dgm:prSet loTypeId="urn:microsoft.com/office/officeart/2005/8/layout/orgChart1" loCatId="hierarchy" qsTypeId="urn:microsoft.com/office/officeart/2005/8/quickstyle/simple4" qsCatId="simple" csTypeId="urn:microsoft.com/office/officeart/2005/8/colors/accent6_2" csCatId="accent6" phldr="1"/>
      <dgm:spPr/>
      <dgm:t>
        <a:bodyPr/>
        <a:lstStyle/>
        <a:p>
          <a:endParaRPr lang="en-IN"/>
        </a:p>
      </dgm:t>
    </dgm:pt>
    <dgm:pt modelId="{29E96B21-3AA3-419E-AC9D-D6E7E5754704}">
      <dgm:prSet phldrT="[Text]"/>
      <dgm:spPr/>
      <dgm:t>
        <a:bodyPr/>
        <a:lstStyle/>
        <a:p>
          <a:r>
            <a:rPr lang="en-IN"/>
            <a:t>SMG </a:t>
          </a:r>
        </a:p>
      </dgm:t>
    </dgm:pt>
    <dgm:pt modelId="{3E131E99-586C-4637-801E-0309DB8C67C6}" type="parTrans" cxnId="{B6326058-10DF-4436-8C7B-D88B8AF7D229}">
      <dgm:prSet/>
      <dgm:spPr/>
      <dgm:t>
        <a:bodyPr/>
        <a:lstStyle/>
        <a:p>
          <a:endParaRPr lang="en-IN"/>
        </a:p>
      </dgm:t>
    </dgm:pt>
    <dgm:pt modelId="{32E349AF-0FED-4CAC-ACA7-573F00B428CA}" type="sibTrans" cxnId="{B6326058-10DF-4436-8C7B-D88B8AF7D229}">
      <dgm:prSet/>
      <dgm:spPr/>
      <dgm:t>
        <a:bodyPr/>
        <a:lstStyle/>
        <a:p>
          <a:endParaRPr lang="en-IN"/>
        </a:p>
      </dgm:t>
    </dgm:pt>
    <dgm:pt modelId="{445F2068-5A3F-4642-A589-C05CCF26BE72}">
      <dgm:prSet phldrT="[Text]"/>
      <dgm:spPr/>
      <dgm:t>
        <a:bodyPr/>
        <a:lstStyle/>
        <a:p>
          <a:r>
            <a:rPr lang="en-IN"/>
            <a:t>Login </a:t>
          </a:r>
        </a:p>
      </dgm:t>
    </dgm:pt>
    <dgm:pt modelId="{246D1C36-96D1-468C-8ECD-9ECD42C05126}" type="parTrans" cxnId="{DB5863CB-6771-4130-8631-742F1B241075}">
      <dgm:prSet/>
      <dgm:spPr/>
      <dgm:t>
        <a:bodyPr/>
        <a:lstStyle/>
        <a:p>
          <a:endParaRPr lang="en-IN"/>
        </a:p>
      </dgm:t>
    </dgm:pt>
    <dgm:pt modelId="{6392428A-044A-486E-9B6D-C96C045E2FB5}" type="sibTrans" cxnId="{DB5863CB-6771-4130-8631-742F1B241075}">
      <dgm:prSet/>
      <dgm:spPr/>
      <dgm:t>
        <a:bodyPr/>
        <a:lstStyle/>
        <a:p>
          <a:endParaRPr lang="en-IN"/>
        </a:p>
      </dgm:t>
    </dgm:pt>
    <dgm:pt modelId="{29BCE333-A4CC-47A1-A0B5-D70D9BEAFC03}">
      <dgm:prSet phldrT="[Text]"/>
      <dgm:spPr/>
      <dgm:t>
        <a:bodyPr/>
        <a:lstStyle/>
        <a:p>
          <a:r>
            <a:rPr lang="en-IN"/>
            <a:t>Find Provider </a:t>
          </a:r>
        </a:p>
      </dgm:t>
    </dgm:pt>
    <dgm:pt modelId="{DA314EFC-1C2E-4E9C-9118-03C3397DDDFF}" type="parTrans" cxnId="{F14B7524-AB39-400C-8BF9-086617E4DB5A}">
      <dgm:prSet/>
      <dgm:spPr/>
      <dgm:t>
        <a:bodyPr/>
        <a:lstStyle/>
        <a:p>
          <a:endParaRPr lang="en-IN"/>
        </a:p>
      </dgm:t>
    </dgm:pt>
    <dgm:pt modelId="{D3D9158D-489F-4389-B08D-00FEA245A95E}" type="sibTrans" cxnId="{F14B7524-AB39-400C-8BF9-086617E4DB5A}">
      <dgm:prSet/>
      <dgm:spPr/>
      <dgm:t>
        <a:bodyPr/>
        <a:lstStyle/>
        <a:p>
          <a:endParaRPr lang="en-IN"/>
        </a:p>
      </dgm:t>
    </dgm:pt>
    <dgm:pt modelId="{FF72CB53-9B96-4196-97C7-4E686F6B7B5A}">
      <dgm:prSet phldrT="[Text]"/>
      <dgm:spPr/>
      <dgm:t>
        <a:bodyPr/>
        <a:lstStyle/>
        <a:p>
          <a:r>
            <a:rPr lang="en-IN"/>
            <a:t>Services</a:t>
          </a:r>
        </a:p>
      </dgm:t>
    </dgm:pt>
    <dgm:pt modelId="{4C0F51F3-57D4-4EE6-ADC2-507F8E5CAC03}" type="parTrans" cxnId="{48E66CFC-A5DE-4A91-AF7C-37D0A37578ED}">
      <dgm:prSet/>
      <dgm:spPr/>
      <dgm:t>
        <a:bodyPr/>
        <a:lstStyle/>
        <a:p>
          <a:endParaRPr lang="en-IN"/>
        </a:p>
      </dgm:t>
    </dgm:pt>
    <dgm:pt modelId="{31FADEAB-5034-4652-AAF5-B3D0E6576345}" type="sibTrans" cxnId="{48E66CFC-A5DE-4A91-AF7C-37D0A37578ED}">
      <dgm:prSet/>
      <dgm:spPr/>
      <dgm:t>
        <a:bodyPr/>
        <a:lstStyle/>
        <a:p>
          <a:endParaRPr lang="en-IN"/>
        </a:p>
      </dgm:t>
    </dgm:pt>
    <dgm:pt modelId="{DA1C1619-555E-4FE5-BCC7-68C54A67BFF3}">
      <dgm:prSet/>
      <dgm:spPr/>
      <dgm:t>
        <a:bodyPr/>
        <a:lstStyle/>
        <a:p>
          <a:r>
            <a:rPr lang="en-IN"/>
            <a:t>Resource </a:t>
          </a:r>
        </a:p>
      </dgm:t>
    </dgm:pt>
    <dgm:pt modelId="{4934B827-9F7C-4C77-9612-3CB4ADD774CA}" type="parTrans" cxnId="{E430A2BD-C46F-4A3F-82CF-096A2111A932}">
      <dgm:prSet/>
      <dgm:spPr/>
      <dgm:t>
        <a:bodyPr/>
        <a:lstStyle/>
        <a:p>
          <a:endParaRPr lang="en-IN"/>
        </a:p>
      </dgm:t>
    </dgm:pt>
    <dgm:pt modelId="{D07DB25C-2412-4210-A463-2DD8111CE6D8}" type="sibTrans" cxnId="{E430A2BD-C46F-4A3F-82CF-096A2111A932}">
      <dgm:prSet/>
      <dgm:spPr/>
      <dgm:t>
        <a:bodyPr/>
        <a:lstStyle/>
        <a:p>
          <a:endParaRPr lang="en-IN"/>
        </a:p>
      </dgm:t>
    </dgm:pt>
    <dgm:pt modelId="{7C44C109-06A4-4369-B649-EA783F7B2FFF}">
      <dgm:prSet/>
      <dgm:spPr/>
      <dgm:t>
        <a:bodyPr/>
        <a:lstStyle/>
        <a:p>
          <a:r>
            <a:rPr lang="en-IN"/>
            <a:t>Immediate Care </a:t>
          </a:r>
        </a:p>
      </dgm:t>
    </dgm:pt>
    <dgm:pt modelId="{379771C8-2E3F-44BF-AF17-68C377FBA34C}" type="parTrans" cxnId="{7D16150B-7150-45E3-9038-B0FBCA941E5F}">
      <dgm:prSet/>
      <dgm:spPr/>
      <dgm:t>
        <a:bodyPr/>
        <a:lstStyle/>
        <a:p>
          <a:endParaRPr lang="en-IN"/>
        </a:p>
      </dgm:t>
    </dgm:pt>
    <dgm:pt modelId="{2696AE6A-4A7B-4504-8D6A-B0DB0F82EFA0}" type="sibTrans" cxnId="{7D16150B-7150-45E3-9038-B0FBCA941E5F}">
      <dgm:prSet/>
      <dgm:spPr/>
      <dgm:t>
        <a:bodyPr/>
        <a:lstStyle/>
        <a:p>
          <a:endParaRPr lang="en-IN"/>
        </a:p>
      </dgm:t>
    </dgm:pt>
    <dgm:pt modelId="{972B649D-F2C7-4A0D-9A75-12E2D5E771D4}">
      <dgm:prSet/>
      <dgm:spPr/>
      <dgm:t>
        <a:bodyPr/>
        <a:lstStyle/>
        <a:p>
          <a:r>
            <a:rPr lang="en-IN" dirty="0"/>
            <a:t>Admin </a:t>
          </a:r>
        </a:p>
      </dgm:t>
    </dgm:pt>
    <dgm:pt modelId="{12A95329-03A3-423F-A44B-25BDB6ECE709}" type="parTrans" cxnId="{4C10081E-7CB1-415E-B92C-EC6212F58722}">
      <dgm:prSet/>
      <dgm:spPr/>
      <dgm:t>
        <a:bodyPr/>
        <a:lstStyle/>
        <a:p>
          <a:endParaRPr lang="en-IN"/>
        </a:p>
      </dgm:t>
    </dgm:pt>
    <dgm:pt modelId="{C70D5D4D-C9D2-491D-A61D-B3C1AC4C311D}" type="sibTrans" cxnId="{4C10081E-7CB1-415E-B92C-EC6212F58722}">
      <dgm:prSet/>
      <dgm:spPr/>
      <dgm:t>
        <a:bodyPr/>
        <a:lstStyle/>
        <a:p>
          <a:endParaRPr lang="en-IN"/>
        </a:p>
      </dgm:t>
    </dgm:pt>
    <dgm:pt modelId="{618DAD9E-10C6-433C-A48A-3DA4BDDCB2C5}">
      <dgm:prSet/>
      <dgm:spPr/>
      <dgm:t>
        <a:bodyPr/>
        <a:lstStyle/>
        <a:p>
          <a:r>
            <a:rPr lang="en-IN"/>
            <a:t>SignIn/Signup</a:t>
          </a:r>
        </a:p>
      </dgm:t>
    </dgm:pt>
    <dgm:pt modelId="{A5AA14B2-B5DB-4EC0-A59F-F00C463618EB}" type="parTrans" cxnId="{10D0AF6F-320D-4970-81D4-12F4CA014FAC}">
      <dgm:prSet/>
      <dgm:spPr/>
      <dgm:t>
        <a:bodyPr/>
        <a:lstStyle/>
        <a:p>
          <a:endParaRPr lang="en-IN"/>
        </a:p>
      </dgm:t>
    </dgm:pt>
    <dgm:pt modelId="{5BD04DA9-4BC8-46CF-AF64-A295E7C5745C}" type="sibTrans" cxnId="{10D0AF6F-320D-4970-81D4-12F4CA014FAC}">
      <dgm:prSet/>
      <dgm:spPr/>
      <dgm:t>
        <a:bodyPr/>
        <a:lstStyle/>
        <a:p>
          <a:endParaRPr lang="en-IN"/>
        </a:p>
      </dgm:t>
    </dgm:pt>
    <dgm:pt modelId="{829BF11C-E2BB-455C-916F-A980B9CAEC75}">
      <dgm:prSet/>
      <dgm:spPr/>
      <dgm:t>
        <a:bodyPr/>
        <a:lstStyle/>
        <a:p>
          <a:r>
            <a:rPr lang="en-IN"/>
            <a:t>Patient Login or registration </a:t>
          </a:r>
        </a:p>
      </dgm:t>
    </dgm:pt>
    <dgm:pt modelId="{7546792A-7E42-424E-8CB9-6C7C125943F9}" type="parTrans" cxnId="{35061E62-CFDB-4721-A26B-88BE87C91194}">
      <dgm:prSet/>
      <dgm:spPr/>
      <dgm:t>
        <a:bodyPr/>
        <a:lstStyle/>
        <a:p>
          <a:endParaRPr lang="en-IN"/>
        </a:p>
      </dgm:t>
    </dgm:pt>
    <dgm:pt modelId="{464A19FD-A4C7-4B80-BF53-F850AD9A6849}" type="sibTrans" cxnId="{35061E62-CFDB-4721-A26B-88BE87C91194}">
      <dgm:prSet/>
      <dgm:spPr/>
      <dgm:t>
        <a:bodyPr/>
        <a:lstStyle/>
        <a:p>
          <a:endParaRPr lang="en-IN"/>
        </a:p>
      </dgm:t>
    </dgm:pt>
    <dgm:pt modelId="{8749D04B-C2FE-403E-BAB9-780C9DCEE289}">
      <dgm:prSet/>
      <dgm:spPr/>
      <dgm:t>
        <a:bodyPr/>
        <a:lstStyle/>
        <a:p>
          <a:r>
            <a:rPr lang="en-IN"/>
            <a:t>Physicans List </a:t>
          </a:r>
        </a:p>
      </dgm:t>
    </dgm:pt>
    <dgm:pt modelId="{ED6AD315-FE29-44D6-97E5-BBDE22559C2A}" type="parTrans" cxnId="{8EBD9581-ADD2-4481-A275-BBD7B2F1EAC6}">
      <dgm:prSet/>
      <dgm:spPr/>
      <dgm:t>
        <a:bodyPr/>
        <a:lstStyle/>
        <a:p>
          <a:endParaRPr lang="en-IN"/>
        </a:p>
      </dgm:t>
    </dgm:pt>
    <dgm:pt modelId="{03FB79B4-B99F-403F-B8E7-6201DA028A9A}" type="sibTrans" cxnId="{8EBD9581-ADD2-4481-A275-BBD7B2F1EAC6}">
      <dgm:prSet/>
      <dgm:spPr/>
      <dgm:t>
        <a:bodyPr/>
        <a:lstStyle/>
        <a:p>
          <a:endParaRPr lang="en-IN"/>
        </a:p>
      </dgm:t>
    </dgm:pt>
    <dgm:pt modelId="{13F53B7F-6E24-4449-A261-B698F9AB6EB0}">
      <dgm:prSet/>
      <dgm:spPr/>
      <dgm:t>
        <a:bodyPr/>
        <a:lstStyle/>
        <a:p>
          <a:r>
            <a:rPr lang="en-IN"/>
            <a:t>Maintain Patients </a:t>
          </a:r>
        </a:p>
      </dgm:t>
    </dgm:pt>
    <dgm:pt modelId="{2B24D28A-2BD0-4BE5-BEFF-4A8D1C034A0D}" type="parTrans" cxnId="{0C50B7C1-9628-4D2F-9FAB-08789EE578F4}">
      <dgm:prSet/>
      <dgm:spPr/>
      <dgm:t>
        <a:bodyPr/>
        <a:lstStyle/>
        <a:p>
          <a:endParaRPr lang="en-IN"/>
        </a:p>
      </dgm:t>
    </dgm:pt>
    <dgm:pt modelId="{2E7AF8C5-2CD2-46D4-8748-9CB8F122F1E2}" type="sibTrans" cxnId="{0C50B7C1-9628-4D2F-9FAB-08789EE578F4}">
      <dgm:prSet/>
      <dgm:spPr/>
      <dgm:t>
        <a:bodyPr/>
        <a:lstStyle/>
        <a:p>
          <a:endParaRPr lang="en-IN"/>
        </a:p>
      </dgm:t>
    </dgm:pt>
    <dgm:pt modelId="{641F47FD-2D01-4729-A3F6-B47652986888}">
      <dgm:prSet/>
      <dgm:spPr/>
      <dgm:t>
        <a:bodyPr/>
        <a:lstStyle/>
        <a:p>
          <a:r>
            <a:rPr lang="en-IN"/>
            <a:t>Maintain Immediate Care </a:t>
          </a:r>
        </a:p>
      </dgm:t>
    </dgm:pt>
    <dgm:pt modelId="{033B0D18-EAD7-4F69-B1EC-F012B04FCB25}" type="parTrans" cxnId="{5780F5E3-4F33-469E-85AC-B0B0BEC8A7B5}">
      <dgm:prSet/>
      <dgm:spPr/>
      <dgm:t>
        <a:bodyPr/>
        <a:lstStyle/>
        <a:p>
          <a:endParaRPr lang="en-IN"/>
        </a:p>
      </dgm:t>
    </dgm:pt>
    <dgm:pt modelId="{B53A4D9E-6EE4-40A4-9646-DB0462E7578B}" type="sibTrans" cxnId="{5780F5E3-4F33-469E-85AC-B0B0BEC8A7B5}">
      <dgm:prSet/>
      <dgm:spPr/>
      <dgm:t>
        <a:bodyPr/>
        <a:lstStyle/>
        <a:p>
          <a:endParaRPr lang="en-IN"/>
        </a:p>
      </dgm:t>
    </dgm:pt>
    <dgm:pt modelId="{4D01D6A6-607B-4F0E-BAB3-161C2F78D7A8}">
      <dgm:prSet/>
      <dgm:spPr/>
      <dgm:t>
        <a:bodyPr/>
        <a:lstStyle/>
        <a:p>
          <a:r>
            <a:rPr lang="en-IN"/>
            <a:t>Physicans list </a:t>
          </a:r>
        </a:p>
      </dgm:t>
    </dgm:pt>
    <dgm:pt modelId="{E7D2F015-797B-49EF-9900-97EEDAAD0F73}" type="parTrans" cxnId="{61178AD4-C6CC-4579-A204-CCAD1CF57E69}">
      <dgm:prSet/>
      <dgm:spPr/>
      <dgm:t>
        <a:bodyPr/>
        <a:lstStyle/>
        <a:p>
          <a:endParaRPr lang="en-IN"/>
        </a:p>
      </dgm:t>
    </dgm:pt>
    <dgm:pt modelId="{2203B33B-D5E1-4EAB-A84E-3D859568B25E}" type="sibTrans" cxnId="{61178AD4-C6CC-4579-A204-CCAD1CF57E69}">
      <dgm:prSet/>
      <dgm:spPr/>
      <dgm:t>
        <a:bodyPr/>
        <a:lstStyle/>
        <a:p>
          <a:endParaRPr lang="en-IN"/>
        </a:p>
      </dgm:t>
    </dgm:pt>
    <dgm:pt modelId="{292895EE-2382-48FF-81FE-E329C370DE26}">
      <dgm:prSet/>
      <dgm:spPr/>
      <dgm:t>
        <a:bodyPr/>
        <a:lstStyle/>
        <a:p>
          <a:r>
            <a:rPr lang="en-IN"/>
            <a:t>Maintain Physicans </a:t>
          </a:r>
        </a:p>
      </dgm:t>
    </dgm:pt>
    <dgm:pt modelId="{967B94CA-663A-4B08-B864-B2F5FDF9353E}" type="parTrans" cxnId="{386CE445-9224-4056-BC13-BAC8BAEEB2D5}">
      <dgm:prSet/>
      <dgm:spPr/>
      <dgm:t>
        <a:bodyPr/>
        <a:lstStyle/>
        <a:p>
          <a:endParaRPr lang="en-IN"/>
        </a:p>
      </dgm:t>
    </dgm:pt>
    <dgm:pt modelId="{61DCDB86-9F06-48AE-994C-2F5C7B20E7E7}" type="sibTrans" cxnId="{386CE445-9224-4056-BC13-BAC8BAEEB2D5}">
      <dgm:prSet/>
      <dgm:spPr/>
      <dgm:t>
        <a:bodyPr/>
        <a:lstStyle/>
        <a:p>
          <a:endParaRPr lang="en-IN"/>
        </a:p>
      </dgm:t>
    </dgm:pt>
    <dgm:pt modelId="{4D08D12E-D719-4BAD-AC87-D8FC2E0A8680}">
      <dgm:prSet/>
      <dgm:spPr/>
      <dgm:t>
        <a:bodyPr/>
        <a:lstStyle/>
        <a:p>
          <a:r>
            <a:rPr lang="en-IN" dirty="0"/>
            <a:t>Maintain Clinic </a:t>
          </a:r>
        </a:p>
      </dgm:t>
    </dgm:pt>
    <dgm:pt modelId="{8C7ED930-C69B-468F-BD6C-99D3CEF8A4EC}" type="parTrans" cxnId="{7E4F1ECB-DE3B-4D1F-8FA5-258140033330}">
      <dgm:prSet/>
      <dgm:spPr/>
      <dgm:t>
        <a:bodyPr/>
        <a:lstStyle/>
        <a:p>
          <a:endParaRPr lang="en-IN"/>
        </a:p>
      </dgm:t>
    </dgm:pt>
    <dgm:pt modelId="{45BD0D64-9326-40FD-AB3F-02C68297708A}" type="sibTrans" cxnId="{7E4F1ECB-DE3B-4D1F-8FA5-258140033330}">
      <dgm:prSet/>
      <dgm:spPr/>
      <dgm:t>
        <a:bodyPr/>
        <a:lstStyle/>
        <a:p>
          <a:endParaRPr lang="en-IN"/>
        </a:p>
      </dgm:t>
    </dgm:pt>
    <dgm:pt modelId="{C1C75617-0060-490C-85A6-FF50BECFB331}">
      <dgm:prSet/>
      <dgm:spPr/>
      <dgm:t>
        <a:bodyPr/>
        <a:lstStyle/>
        <a:p>
          <a:r>
            <a:rPr lang="en-IN"/>
            <a:t>Patients List </a:t>
          </a:r>
        </a:p>
      </dgm:t>
    </dgm:pt>
    <dgm:pt modelId="{6160E60D-EFA7-470D-AAC9-EE1153B16B17}" type="parTrans" cxnId="{4AFE4B0A-35EA-40E0-B5A0-AA139888B4F9}">
      <dgm:prSet/>
      <dgm:spPr/>
      <dgm:t>
        <a:bodyPr/>
        <a:lstStyle/>
        <a:p>
          <a:endParaRPr lang="en-IN"/>
        </a:p>
      </dgm:t>
    </dgm:pt>
    <dgm:pt modelId="{5CED70A7-EF07-42DC-8EC6-950BD4F36818}" type="sibTrans" cxnId="{4AFE4B0A-35EA-40E0-B5A0-AA139888B4F9}">
      <dgm:prSet/>
      <dgm:spPr/>
      <dgm:t>
        <a:bodyPr/>
        <a:lstStyle/>
        <a:p>
          <a:endParaRPr lang="en-IN"/>
        </a:p>
      </dgm:t>
    </dgm:pt>
    <dgm:pt modelId="{A79921AC-1983-4BCE-8BD2-EF778E9DA45D}">
      <dgm:prSet/>
      <dgm:spPr/>
      <dgm:t>
        <a:bodyPr/>
        <a:lstStyle/>
        <a:p>
          <a:r>
            <a:rPr lang="en-IN"/>
            <a:t>Clinic lList </a:t>
          </a:r>
        </a:p>
      </dgm:t>
    </dgm:pt>
    <dgm:pt modelId="{3DCF2255-DE14-460E-B0A9-392D97E0EECF}" type="parTrans" cxnId="{37A456A9-645D-4D72-A0B0-10B02EB3B62B}">
      <dgm:prSet/>
      <dgm:spPr/>
      <dgm:t>
        <a:bodyPr/>
        <a:lstStyle/>
        <a:p>
          <a:endParaRPr lang="en-IN"/>
        </a:p>
      </dgm:t>
    </dgm:pt>
    <dgm:pt modelId="{4BD40C31-5BB7-4584-A7DD-AD9B26235323}" type="sibTrans" cxnId="{37A456A9-645D-4D72-A0B0-10B02EB3B62B}">
      <dgm:prSet/>
      <dgm:spPr/>
      <dgm:t>
        <a:bodyPr/>
        <a:lstStyle/>
        <a:p>
          <a:endParaRPr lang="en-IN"/>
        </a:p>
      </dgm:t>
    </dgm:pt>
    <dgm:pt modelId="{F4D192BD-965B-4D93-94B3-24D468081F8F}" type="asst">
      <dgm:prSet/>
      <dgm:spPr/>
      <dgm:t>
        <a:bodyPr/>
        <a:lstStyle/>
        <a:p>
          <a:r>
            <a:rPr lang="en-IN"/>
            <a:t>View Site </a:t>
          </a:r>
        </a:p>
      </dgm:t>
    </dgm:pt>
    <dgm:pt modelId="{1938C4F3-B3F7-4910-85A8-54F0952D0819}" type="parTrans" cxnId="{AB43350A-97A9-4B29-9505-3586EB0AC513}">
      <dgm:prSet/>
      <dgm:spPr/>
      <dgm:t>
        <a:bodyPr/>
        <a:lstStyle/>
        <a:p>
          <a:endParaRPr lang="en-IN"/>
        </a:p>
      </dgm:t>
    </dgm:pt>
    <dgm:pt modelId="{D02C3C49-38EA-4305-A814-EB159AD2F010}" type="sibTrans" cxnId="{AB43350A-97A9-4B29-9505-3586EB0AC513}">
      <dgm:prSet/>
      <dgm:spPr/>
      <dgm:t>
        <a:bodyPr/>
        <a:lstStyle/>
        <a:p>
          <a:endParaRPr lang="en-IN"/>
        </a:p>
      </dgm:t>
    </dgm:pt>
    <dgm:pt modelId="{F1A2216B-AAFC-44CE-8E48-C5E5ECA32736}">
      <dgm:prSet/>
      <dgm:spPr/>
      <dgm:t>
        <a:bodyPr/>
        <a:lstStyle/>
        <a:p>
          <a:r>
            <a:rPr lang="en-US" dirty="0"/>
            <a:t>Manage User </a:t>
          </a:r>
          <a:endParaRPr lang="en-IN" dirty="0"/>
        </a:p>
      </dgm:t>
    </dgm:pt>
    <dgm:pt modelId="{E07E153F-EA10-4AC8-A38C-20C97BCFE8EC}" type="parTrans" cxnId="{911C7E3C-E908-4BD7-91EF-422641852E8E}">
      <dgm:prSet/>
      <dgm:spPr/>
      <dgm:t>
        <a:bodyPr/>
        <a:lstStyle/>
        <a:p>
          <a:endParaRPr lang="en-IN"/>
        </a:p>
      </dgm:t>
    </dgm:pt>
    <dgm:pt modelId="{25BC2C41-7A87-4AB7-909A-EBF654930754}" type="sibTrans" cxnId="{911C7E3C-E908-4BD7-91EF-422641852E8E}">
      <dgm:prSet/>
      <dgm:spPr/>
      <dgm:t>
        <a:bodyPr/>
        <a:lstStyle/>
        <a:p>
          <a:endParaRPr lang="en-IN"/>
        </a:p>
      </dgm:t>
    </dgm:pt>
    <dgm:pt modelId="{E22B15CD-D7A1-4817-BB83-D68F9DFCA4A5}" type="pres">
      <dgm:prSet presAssocID="{8A7C0BB9-D037-46CF-A8F5-8302C5116482}" presName="hierChild1" presStyleCnt="0">
        <dgm:presLayoutVars>
          <dgm:orgChart val="1"/>
          <dgm:chPref val="1"/>
          <dgm:dir/>
          <dgm:animOne val="branch"/>
          <dgm:animLvl val="lvl"/>
          <dgm:resizeHandles/>
        </dgm:presLayoutVars>
      </dgm:prSet>
      <dgm:spPr/>
    </dgm:pt>
    <dgm:pt modelId="{E0ECBD8D-5036-4F6F-BDD0-C67AACFDE7AA}" type="pres">
      <dgm:prSet presAssocID="{29E96B21-3AA3-419E-AC9D-D6E7E5754704}" presName="hierRoot1" presStyleCnt="0">
        <dgm:presLayoutVars>
          <dgm:hierBranch val="init"/>
        </dgm:presLayoutVars>
      </dgm:prSet>
      <dgm:spPr/>
    </dgm:pt>
    <dgm:pt modelId="{52F10306-1100-49EE-939E-8369BC4980A0}" type="pres">
      <dgm:prSet presAssocID="{29E96B21-3AA3-419E-AC9D-D6E7E5754704}" presName="rootComposite1" presStyleCnt="0"/>
      <dgm:spPr/>
    </dgm:pt>
    <dgm:pt modelId="{B17F1FD8-3CC4-4A01-9409-9A3DDAE7962D}" type="pres">
      <dgm:prSet presAssocID="{29E96B21-3AA3-419E-AC9D-D6E7E5754704}" presName="rootText1" presStyleLbl="node0" presStyleIdx="0" presStyleCnt="1">
        <dgm:presLayoutVars>
          <dgm:chPref val="3"/>
        </dgm:presLayoutVars>
      </dgm:prSet>
      <dgm:spPr/>
    </dgm:pt>
    <dgm:pt modelId="{0816ABA8-AB68-41BF-8119-83E5A8CCC0E0}" type="pres">
      <dgm:prSet presAssocID="{29E96B21-3AA3-419E-AC9D-D6E7E5754704}" presName="rootConnector1" presStyleLbl="node1" presStyleIdx="0" presStyleCnt="0"/>
      <dgm:spPr/>
    </dgm:pt>
    <dgm:pt modelId="{3E5F2103-7BA2-45A5-8C55-AA1324850E87}" type="pres">
      <dgm:prSet presAssocID="{29E96B21-3AA3-419E-AC9D-D6E7E5754704}" presName="hierChild2" presStyleCnt="0"/>
      <dgm:spPr/>
    </dgm:pt>
    <dgm:pt modelId="{99D7D0C9-EE96-4A3B-B4F5-3D58119D7E27}" type="pres">
      <dgm:prSet presAssocID="{246D1C36-96D1-468C-8ECD-9ECD42C05126}" presName="Name37" presStyleLbl="parChTrans1D2" presStyleIdx="0" presStyleCnt="6"/>
      <dgm:spPr/>
    </dgm:pt>
    <dgm:pt modelId="{9EA6642F-919B-41B8-9F72-41A0AB488862}" type="pres">
      <dgm:prSet presAssocID="{445F2068-5A3F-4642-A589-C05CCF26BE72}" presName="hierRoot2" presStyleCnt="0">
        <dgm:presLayoutVars>
          <dgm:hierBranch val="init"/>
        </dgm:presLayoutVars>
      </dgm:prSet>
      <dgm:spPr/>
    </dgm:pt>
    <dgm:pt modelId="{D65964BE-892B-4B3B-87A0-BA65A46EC2C2}" type="pres">
      <dgm:prSet presAssocID="{445F2068-5A3F-4642-A589-C05CCF26BE72}" presName="rootComposite" presStyleCnt="0"/>
      <dgm:spPr/>
    </dgm:pt>
    <dgm:pt modelId="{09D5E0CF-BB20-488B-AA35-DD6BDB9E8A3E}" type="pres">
      <dgm:prSet presAssocID="{445F2068-5A3F-4642-A589-C05CCF26BE72}" presName="rootText" presStyleLbl="node2" presStyleIdx="0" presStyleCnt="6">
        <dgm:presLayoutVars>
          <dgm:chPref val="3"/>
        </dgm:presLayoutVars>
      </dgm:prSet>
      <dgm:spPr/>
    </dgm:pt>
    <dgm:pt modelId="{F406D6E0-92BD-46FC-8A10-106BFA39711A}" type="pres">
      <dgm:prSet presAssocID="{445F2068-5A3F-4642-A589-C05CCF26BE72}" presName="rootConnector" presStyleLbl="node2" presStyleIdx="0" presStyleCnt="6"/>
      <dgm:spPr/>
    </dgm:pt>
    <dgm:pt modelId="{770081BC-47F5-49C4-A506-C99DDF51F16D}" type="pres">
      <dgm:prSet presAssocID="{445F2068-5A3F-4642-A589-C05CCF26BE72}" presName="hierChild4" presStyleCnt="0"/>
      <dgm:spPr/>
    </dgm:pt>
    <dgm:pt modelId="{798E9110-3F1D-481B-ADB7-5977C780A94B}" type="pres">
      <dgm:prSet presAssocID="{A5AA14B2-B5DB-4EC0-A59F-F00C463618EB}" presName="Name37" presStyleLbl="parChTrans1D3" presStyleIdx="0" presStyleCnt="8"/>
      <dgm:spPr/>
    </dgm:pt>
    <dgm:pt modelId="{D173C787-ADF4-41ED-BFC2-088AE3BF3CD3}" type="pres">
      <dgm:prSet presAssocID="{618DAD9E-10C6-433C-A48A-3DA4BDDCB2C5}" presName="hierRoot2" presStyleCnt="0">
        <dgm:presLayoutVars>
          <dgm:hierBranch val="init"/>
        </dgm:presLayoutVars>
      </dgm:prSet>
      <dgm:spPr/>
    </dgm:pt>
    <dgm:pt modelId="{378B3237-9921-4153-B397-8572AC234D82}" type="pres">
      <dgm:prSet presAssocID="{618DAD9E-10C6-433C-A48A-3DA4BDDCB2C5}" presName="rootComposite" presStyleCnt="0"/>
      <dgm:spPr/>
    </dgm:pt>
    <dgm:pt modelId="{AFEE48A6-1077-482F-82E4-4BB791CAFE0F}" type="pres">
      <dgm:prSet presAssocID="{618DAD9E-10C6-433C-A48A-3DA4BDDCB2C5}" presName="rootText" presStyleLbl="node3" presStyleIdx="0" presStyleCnt="7">
        <dgm:presLayoutVars>
          <dgm:chPref val="3"/>
        </dgm:presLayoutVars>
      </dgm:prSet>
      <dgm:spPr/>
    </dgm:pt>
    <dgm:pt modelId="{F678C80A-904E-4113-B0CA-CE623FB0F251}" type="pres">
      <dgm:prSet presAssocID="{618DAD9E-10C6-433C-A48A-3DA4BDDCB2C5}" presName="rootConnector" presStyleLbl="node3" presStyleIdx="0" presStyleCnt="7"/>
      <dgm:spPr/>
    </dgm:pt>
    <dgm:pt modelId="{6B2EB560-B0B4-4689-9B54-7BDAD3333EEB}" type="pres">
      <dgm:prSet presAssocID="{618DAD9E-10C6-433C-A48A-3DA4BDDCB2C5}" presName="hierChild4" presStyleCnt="0"/>
      <dgm:spPr/>
    </dgm:pt>
    <dgm:pt modelId="{AF42C6D5-0270-4F0D-8ED8-A05891880F95}" type="pres">
      <dgm:prSet presAssocID="{7546792A-7E42-424E-8CB9-6C7C125943F9}" presName="Name37" presStyleLbl="parChTrans1D4" presStyleIdx="0" presStyleCnt="4"/>
      <dgm:spPr/>
    </dgm:pt>
    <dgm:pt modelId="{F854707B-D918-42FF-9AEA-D8985466DA4C}" type="pres">
      <dgm:prSet presAssocID="{829BF11C-E2BB-455C-916F-A980B9CAEC75}" presName="hierRoot2" presStyleCnt="0">
        <dgm:presLayoutVars>
          <dgm:hierBranch val="init"/>
        </dgm:presLayoutVars>
      </dgm:prSet>
      <dgm:spPr/>
    </dgm:pt>
    <dgm:pt modelId="{3B5B9FB8-DE91-4336-98A9-3C2CA5A831EB}" type="pres">
      <dgm:prSet presAssocID="{829BF11C-E2BB-455C-916F-A980B9CAEC75}" presName="rootComposite" presStyleCnt="0"/>
      <dgm:spPr/>
    </dgm:pt>
    <dgm:pt modelId="{AB5D1D86-200D-4F17-A559-AA850EA8DCCF}" type="pres">
      <dgm:prSet presAssocID="{829BF11C-E2BB-455C-916F-A980B9CAEC75}" presName="rootText" presStyleLbl="node4" presStyleIdx="0" presStyleCnt="4">
        <dgm:presLayoutVars>
          <dgm:chPref val="3"/>
        </dgm:presLayoutVars>
      </dgm:prSet>
      <dgm:spPr/>
    </dgm:pt>
    <dgm:pt modelId="{611CED28-F477-4D92-BC1E-C1F647901BC5}" type="pres">
      <dgm:prSet presAssocID="{829BF11C-E2BB-455C-916F-A980B9CAEC75}" presName="rootConnector" presStyleLbl="node4" presStyleIdx="0" presStyleCnt="4"/>
      <dgm:spPr/>
    </dgm:pt>
    <dgm:pt modelId="{2EAC10E5-A821-4CAC-8B1F-52BDF7A016FC}" type="pres">
      <dgm:prSet presAssocID="{829BF11C-E2BB-455C-916F-A980B9CAEC75}" presName="hierChild4" presStyleCnt="0"/>
      <dgm:spPr/>
    </dgm:pt>
    <dgm:pt modelId="{416725FB-D9D9-4202-85E5-E9C06BC4C0C5}" type="pres">
      <dgm:prSet presAssocID="{829BF11C-E2BB-455C-916F-A980B9CAEC75}" presName="hierChild5" presStyleCnt="0"/>
      <dgm:spPr/>
    </dgm:pt>
    <dgm:pt modelId="{1296DF21-ACE8-415D-A26F-F4EB94159B33}" type="pres">
      <dgm:prSet presAssocID="{618DAD9E-10C6-433C-A48A-3DA4BDDCB2C5}" presName="hierChild5" presStyleCnt="0"/>
      <dgm:spPr/>
    </dgm:pt>
    <dgm:pt modelId="{45DEC6CF-2E6F-4F9B-939E-51D48CCB3B38}" type="pres">
      <dgm:prSet presAssocID="{445F2068-5A3F-4642-A589-C05CCF26BE72}" presName="hierChild5" presStyleCnt="0"/>
      <dgm:spPr/>
    </dgm:pt>
    <dgm:pt modelId="{2CFB2464-ECC3-4953-8767-1C41DC5C2B52}" type="pres">
      <dgm:prSet presAssocID="{DA314EFC-1C2E-4E9C-9118-03C3397DDDFF}" presName="Name37" presStyleLbl="parChTrans1D2" presStyleIdx="1" presStyleCnt="6"/>
      <dgm:spPr/>
    </dgm:pt>
    <dgm:pt modelId="{B94EF4C2-8D1D-441F-AB4D-AA12B538A98F}" type="pres">
      <dgm:prSet presAssocID="{29BCE333-A4CC-47A1-A0B5-D70D9BEAFC03}" presName="hierRoot2" presStyleCnt="0">
        <dgm:presLayoutVars>
          <dgm:hierBranch val="init"/>
        </dgm:presLayoutVars>
      </dgm:prSet>
      <dgm:spPr/>
    </dgm:pt>
    <dgm:pt modelId="{D9702513-F709-4115-B548-FEAF433B8F3D}" type="pres">
      <dgm:prSet presAssocID="{29BCE333-A4CC-47A1-A0B5-D70D9BEAFC03}" presName="rootComposite" presStyleCnt="0"/>
      <dgm:spPr/>
    </dgm:pt>
    <dgm:pt modelId="{1F2D4BB9-B855-4387-81FC-B65534ED4A65}" type="pres">
      <dgm:prSet presAssocID="{29BCE333-A4CC-47A1-A0B5-D70D9BEAFC03}" presName="rootText" presStyleLbl="node2" presStyleIdx="1" presStyleCnt="6">
        <dgm:presLayoutVars>
          <dgm:chPref val="3"/>
        </dgm:presLayoutVars>
      </dgm:prSet>
      <dgm:spPr/>
    </dgm:pt>
    <dgm:pt modelId="{43514234-4E6D-4B04-AF56-0A223043CA3F}" type="pres">
      <dgm:prSet presAssocID="{29BCE333-A4CC-47A1-A0B5-D70D9BEAFC03}" presName="rootConnector" presStyleLbl="node2" presStyleIdx="1" presStyleCnt="6"/>
      <dgm:spPr/>
    </dgm:pt>
    <dgm:pt modelId="{AE896203-C54E-4D37-B905-D46FE2D05741}" type="pres">
      <dgm:prSet presAssocID="{29BCE333-A4CC-47A1-A0B5-D70D9BEAFC03}" presName="hierChild4" presStyleCnt="0"/>
      <dgm:spPr/>
    </dgm:pt>
    <dgm:pt modelId="{1FBAE32F-D55E-4F77-B4AF-98CA96379D10}" type="pres">
      <dgm:prSet presAssocID="{ED6AD315-FE29-44D6-97E5-BBDE22559C2A}" presName="Name37" presStyleLbl="parChTrans1D3" presStyleIdx="1" presStyleCnt="8"/>
      <dgm:spPr/>
    </dgm:pt>
    <dgm:pt modelId="{0524A728-4B7B-4A75-842B-8DE5B716BF78}" type="pres">
      <dgm:prSet presAssocID="{8749D04B-C2FE-403E-BAB9-780C9DCEE289}" presName="hierRoot2" presStyleCnt="0">
        <dgm:presLayoutVars>
          <dgm:hierBranch val="init"/>
        </dgm:presLayoutVars>
      </dgm:prSet>
      <dgm:spPr/>
    </dgm:pt>
    <dgm:pt modelId="{BACC866F-643D-49C5-B13F-4B60237B006C}" type="pres">
      <dgm:prSet presAssocID="{8749D04B-C2FE-403E-BAB9-780C9DCEE289}" presName="rootComposite" presStyleCnt="0"/>
      <dgm:spPr/>
    </dgm:pt>
    <dgm:pt modelId="{8A2428C1-C454-43FE-9F6A-945E3A32D6CE}" type="pres">
      <dgm:prSet presAssocID="{8749D04B-C2FE-403E-BAB9-780C9DCEE289}" presName="rootText" presStyleLbl="node3" presStyleIdx="1" presStyleCnt="7">
        <dgm:presLayoutVars>
          <dgm:chPref val="3"/>
        </dgm:presLayoutVars>
      </dgm:prSet>
      <dgm:spPr/>
    </dgm:pt>
    <dgm:pt modelId="{91164D57-4C20-415B-A4AB-9DCAE1F4AFB9}" type="pres">
      <dgm:prSet presAssocID="{8749D04B-C2FE-403E-BAB9-780C9DCEE289}" presName="rootConnector" presStyleLbl="node3" presStyleIdx="1" presStyleCnt="7"/>
      <dgm:spPr/>
    </dgm:pt>
    <dgm:pt modelId="{0C4F50AD-146F-45AD-B43B-48B5A7826E54}" type="pres">
      <dgm:prSet presAssocID="{8749D04B-C2FE-403E-BAB9-780C9DCEE289}" presName="hierChild4" presStyleCnt="0"/>
      <dgm:spPr/>
    </dgm:pt>
    <dgm:pt modelId="{50844922-6A3E-4059-845C-96B39A492028}" type="pres">
      <dgm:prSet presAssocID="{8749D04B-C2FE-403E-BAB9-780C9DCEE289}" presName="hierChild5" presStyleCnt="0"/>
      <dgm:spPr/>
    </dgm:pt>
    <dgm:pt modelId="{77E125F8-EF6A-49E3-99F8-1E8940876651}" type="pres">
      <dgm:prSet presAssocID="{29BCE333-A4CC-47A1-A0B5-D70D9BEAFC03}" presName="hierChild5" presStyleCnt="0"/>
      <dgm:spPr/>
    </dgm:pt>
    <dgm:pt modelId="{CE5233D5-DBB9-48B0-8E5F-FE8673319631}" type="pres">
      <dgm:prSet presAssocID="{4C0F51F3-57D4-4EE6-ADC2-507F8E5CAC03}" presName="Name37" presStyleLbl="parChTrans1D2" presStyleIdx="2" presStyleCnt="6"/>
      <dgm:spPr/>
    </dgm:pt>
    <dgm:pt modelId="{8FFAD5D2-4F95-4452-A3E4-4F2655C75BD5}" type="pres">
      <dgm:prSet presAssocID="{FF72CB53-9B96-4196-97C7-4E686F6B7B5A}" presName="hierRoot2" presStyleCnt="0">
        <dgm:presLayoutVars>
          <dgm:hierBranch val="init"/>
        </dgm:presLayoutVars>
      </dgm:prSet>
      <dgm:spPr/>
    </dgm:pt>
    <dgm:pt modelId="{118E5679-FC89-4CEF-949F-45670C542F14}" type="pres">
      <dgm:prSet presAssocID="{FF72CB53-9B96-4196-97C7-4E686F6B7B5A}" presName="rootComposite" presStyleCnt="0"/>
      <dgm:spPr/>
    </dgm:pt>
    <dgm:pt modelId="{26FC983C-BFDA-422A-8064-D94C735BE75A}" type="pres">
      <dgm:prSet presAssocID="{FF72CB53-9B96-4196-97C7-4E686F6B7B5A}" presName="rootText" presStyleLbl="node2" presStyleIdx="2" presStyleCnt="6">
        <dgm:presLayoutVars>
          <dgm:chPref val="3"/>
        </dgm:presLayoutVars>
      </dgm:prSet>
      <dgm:spPr/>
    </dgm:pt>
    <dgm:pt modelId="{6D87E40A-8366-4780-9DBE-97CCE543C15E}" type="pres">
      <dgm:prSet presAssocID="{FF72CB53-9B96-4196-97C7-4E686F6B7B5A}" presName="rootConnector" presStyleLbl="node2" presStyleIdx="2" presStyleCnt="6"/>
      <dgm:spPr/>
    </dgm:pt>
    <dgm:pt modelId="{FDAFDEC3-A783-4286-952B-8B3CB961EAA3}" type="pres">
      <dgm:prSet presAssocID="{FF72CB53-9B96-4196-97C7-4E686F6B7B5A}" presName="hierChild4" presStyleCnt="0"/>
      <dgm:spPr/>
    </dgm:pt>
    <dgm:pt modelId="{38DDF9E0-32CC-42ED-B80D-BC966CC18F45}" type="pres">
      <dgm:prSet presAssocID="{FF72CB53-9B96-4196-97C7-4E686F6B7B5A}" presName="hierChild5" presStyleCnt="0"/>
      <dgm:spPr/>
    </dgm:pt>
    <dgm:pt modelId="{F24BA47F-B137-40D5-90F4-8E24B949E514}" type="pres">
      <dgm:prSet presAssocID="{4934B827-9F7C-4C77-9612-3CB4ADD774CA}" presName="Name37" presStyleLbl="parChTrans1D2" presStyleIdx="3" presStyleCnt="6"/>
      <dgm:spPr/>
    </dgm:pt>
    <dgm:pt modelId="{D7B6CD5D-EC7C-4DB6-B9EA-9BC62B883BE2}" type="pres">
      <dgm:prSet presAssocID="{DA1C1619-555E-4FE5-BCC7-68C54A67BFF3}" presName="hierRoot2" presStyleCnt="0">
        <dgm:presLayoutVars>
          <dgm:hierBranch val="init"/>
        </dgm:presLayoutVars>
      </dgm:prSet>
      <dgm:spPr/>
    </dgm:pt>
    <dgm:pt modelId="{9F6238D7-3FF3-4766-9B53-E79EA0718E8E}" type="pres">
      <dgm:prSet presAssocID="{DA1C1619-555E-4FE5-BCC7-68C54A67BFF3}" presName="rootComposite" presStyleCnt="0"/>
      <dgm:spPr/>
    </dgm:pt>
    <dgm:pt modelId="{4E5D8754-8ACC-495B-98BD-3F6B85ABCBFA}" type="pres">
      <dgm:prSet presAssocID="{DA1C1619-555E-4FE5-BCC7-68C54A67BFF3}" presName="rootText" presStyleLbl="node2" presStyleIdx="3" presStyleCnt="6">
        <dgm:presLayoutVars>
          <dgm:chPref val="3"/>
        </dgm:presLayoutVars>
      </dgm:prSet>
      <dgm:spPr/>
    </dgm:pt>
    <dgm:pt modelId="{73DCCD08-D880-4C0A-8117-E533CECB42F2}" type="pres">
      <dgm:prSet presAssocID="{DA1C1619-555E-4FE5-BCC7-68C54A67BFF3}" presName="rootConnector" presStyleLbl="node2" presStyleIdx="3" presStyleCnt="6"/>
      <dgm:spPr/>
    </dgm:pt>
    <dgm:pt modelId="{8032EDD3-5160-4B26-9D9D-EF2D8AA2039E}" type="pres">
      <dgm:prSet presAssocID="{DA1C1619-555E-4FE5-BCC7-68C54A67BFF3}" presName="hierChild4" presStyleCnt="0"/>
      <dgm:spPr/>
    </dgm:pt>
    <dgm:pt modelId="{3821B386-EF3D-4BAE-82B9-09899782465E}" type="pres">
      <dgm:prSet presAssocID="{DA1C1619-555E-4FE5-BCC7-68C54A67BFF3}" presName="hierChild5" presStyleCnt="0"/>
      <dgm:spPr/>
    </dgm:pt>
    <dgm:pt modelId="{F52FD3F2-E199-4A27-9F77-24F17286D28F}" type="pres">
      <dgm:prSet presAssocID="{379771C8-2E3F-44BF-AF17-68C377FBA34C}" presName="Name37" presStyleLbl="parChTrans1D2" presStyleIdx="4" presStyleCnt="6"/>
      <dgm:spPr/>
    </dgm:pt>
    <dgm:pt modelId="{4337F991-6C9D-4F07-AFAD-FEC85833F74E}" type="pres">
      <dgm:prSet presAssocID="{7C44C109-06A4-4369-B649-EA783F7B2FFF}" presName="hierRoot2" presStyleCnt="0">
        <dgm:presLayoutVars>
          <dgm:hierBranch val="init"/>
        </dgm:presLayoutVars>
      </dgm:prSet>
      <dgm:spPr/>
    </dgm:pt>
    <dgm:pt modelId="{A8CAF0BC-51FE-49C3-B621-E0232A7F16B3}" type="pres">
      <dgm:prSet presAssocID="{7C44C109-06A4-4369-B649-EA783F7B2FFF}" presName="rootComposite" presStyleCnt="0"/>
      <dgm:spPr/>
    </dgm:pt>
    <dgm:pt modelId="{DB50EC13-0DCF-4F59-B635-39285AD61CCE}" type="pres">
      <dgm:prSet presAssocID="{7C44C109-06A4-4369-B649-EA783F7B2FFF}" presName="rootText" presStyleLbl="node2" presStyleIdx="4" presStyleCnt="6">
        <dgm:presLayoutVars>
          <dgm:chPref val="3"/>
        </dgm:presLayoutVars>
      </dgm:prSet>
      <dgm:spPr/>
    </dgm:pt>
    <dgm:pt modelId="{A9A0112A-3C25-4C95-9511-D5BF2AF78522}" type="pres">
      <dgm:prSet presAssocID="{7C44C109-06A4-4369-B649-EA783F7B2FFF}" presName="rootConnector" presStyleLbl="node2" presStyleIdx="4" presStyleCnt="6"/>
      <dgm:spPr/>
    </dgm:pt>
    <dgm:pt modelId="{2B732EDE-A56F-4DA2-95B7-587F69788DF2}" type="pres">
      <dgm:prSet presAssocID="{7C44C109-06A4-4369-B649-EA783F7B2FFF}" presName="hierChild4" presStyleCnt="0"/>
      <dgm:spPr/>
    </dgm:pt>
    <dgm:pt modelId="{8865CEB9-3202-4A92-B685-FCA45D42E26A}" type="pres">
      <dgm:prSet presAssocID="{7C44C109-06A4-4369-B649-EA783F7B2FFF}" presName="hierChild5" presStyleCnt="0"/>
      <dgm:spPr/>
    </dgm:pt>
    <dgm:pt modelId="{3B78DD16-F697-4686-B36F-C0DFE99A7292}" type="pres">
      <dgm:prSet presAssocID="{12A95329-03A3-423F-A44B-25BDB6ECE709}" presName="Name37" presStyleLbl="parChTrans1D2" presStyleIdx="5" presStyleCnt="6"/>
      <dgm:spPr/>
    </dgm:pt>
    <dgm:pt modelId="{7A305482-0B70-4CBD-AF31-A40088EC6BE9}" type="pres">
      <dgm:prSet presAssocID="{972B649D-F2C7-4A0D-9A75-12E2D5E771D4}" presName="hierRoot2" presStyleCnt="0">
        <dgm:presLayoutVars>
          <dgm:hierBranch val="init"/>
        </dgm:presLayoutVars>
      </dgm:prSet>
      <dgm:spPr/>
    </dgm:pt>
    <dgm:pt modelId="{ABEABDFE-5FE2-468D-B6DC-CBCC48419D1C}" type="pres">
      <dgm:prSet presAssocID="{972B649D-F2C7-4A0D-9A75-12E2D5E771D4}" presName="rootComposite" presStyleCnt="0"/>
      <dgm:spPr/>
    </dgm:pt>
    <dgm:pt modelId="{358372A0-C340-4B4F-BDD3-77EEB2B5F399}" type="pres">
      <dgm:prSet presAssocID="{972B649D-F2C7-4A0D-9A75-12E2D5E771D4}" presName="rootText" presStyleLbl="node2" presStyleIdx="5" presStyleCnt="6">
        <dgm:presLayoutVars>
          <dgm:chPref val="3"/>
        </dgm:presLayoutVars>
      </dgm:prSet>
      <dgm:spPr/>
    </dgm:pt>
    <dgm:pt modelId="{FD12DAEA-C9A1-4530-A8AD-E420BF826931}" type="pres">
      <dgm:prSet presAssocID="{972B649D-F2C7-4A0D-9A75-12E2D5E771D4}" presName="rootConnector" presStyleLbl="node2" presStyleIdx="5" presStyleCnt="6"/>
      <dgm:spPr/>
    </dgm:pt>
    <dgm:pt modelId="{C35E58E0-E75F-4167-902B-8E78F89774A6}" type="pres">
      <dgm:prSet presAssocID="{972B649D-F2C7-4A0D-9A75-12E2D5E771D4}" presName="hierChild4" presStyleCnt="0"/>
      <dgm:spPr/>
    </dgm:pt>
    <dgm:pt modelId="{7D3242DB-7AAF-461A-A8B7-19509E5345A5}" type="pres">
      <dgm:prSet presAssocID="{2B24D28A-2BD0-4BE5-BEFF-4A8D1C034A0D}" presName="Name37" presStyleLbl="parChTrans1D3" presStyleIdx="2" presStyleCnt="8"/>
      <dgm:spPr/>
    </dgm:pt>
    <dgm:pt modelId="{E5DB4622-C5F9-42CC-9471-782BC291666F}" type="pres">
      <dgm:prSet presAssocID="{13F53B7F-6E24-4449-A261-B698F9AB6EB0}" presName="hierRoot2" presStyleCnt="0">
        <dgm:presLayoutVars>
          <dgm:hierBranch val="init"/>
        </dgm:presLayoutVars>
      </dgm:prSet>
      <dgm:spPr/>
    </dgm:pt>
    <dgm:pt modelId="{CB5909C1-A9BD-45E4-B2F6-9C0C76A4618E}" type="pres">
      <dgm:prSet presAssocID="{13F53B7F-6E24-4449-A261-B698F9AB6EB0}" presName="rootComposite" presStyleCnt="0"/>
      <dgm:spPr/>
    </dgm:pt>
    <dgm:pt modelId="{48CD5744-FB32-484F-B646-47A05045AD08}" type="pres">
      <dgm:prSet presAssocID="{13F53B7F-6E24-4449-A261-B698F9AB6EB0}" presName="rootText" presStyleLbl="node3" presStyleIdx="2" presStyleCnt="7">
        <dgm:presLayoutVars>
          <dgm:chPref val="3"/>
        </dgm:presLayoutVars>
      </dgm:prSet>
      <dgm:spPr/>
    </dgm:pt>
    <dgm:pt modelId="{C9C4830F-13B4-4E58-A82A-D2D93BB0D842}" type="pres">
      <dgm:prSet presAssocID="{13F53B7F-6E24-4449-A261-B698F9AB6EB0}" presName="rootConnector" presStyleLbl="node3" presStyleIdx="2" presStyleCnt="7"/>
      <dgm:spPr/>
    </dgm:pt>
    <dgm:pt modelId="{E05E7BA5-56C3-4456-BBD5-0901D7E8C2FC}" type="pres">
      <dgm:prSet presAssocID="{13F53B7F-6E24-4449-A261-B698F9AB6EB0}" presName="hierChild4" presStyleCnt="0"/>
      <dgm:spPr/>
    </dgm:pt>
    <dgm:pt modelId="{C6A670AE-B08F-491D-8324-9F9275B7523D}" type="pres">
      <dgm:prSet presAssocID="{6160E60D-EFA7-470D-AAC9-EE1153B16B17}" presName="Name37" presStyleLbl="parChTrans1D4" presStyleIdx="1" presStyleCnt="4"/>
      <dgm:spPr/>
    </dgm:pt>
    <dgm:pt modelId="{A7033FB1-D916-44F7-82C5-2A9261ACB3A7}" type="pres">
      <dgm:prSet presAssocID="{C1C75617-0060-490C-85A6-FF50BECFB331}" presName="hierRoot2" presStyleCnt="0">
        <dgm:presLayoutVars>
          <dgm:hierBranch val="init"/>
        </dgm:presLayoutVars>
      </dgm:prSet>
      <dgm:spPr/>
    </dgm:pt>
    <dgm:pt modelId="{927127E8-AEB3-4B04-BB41-5DF0F93638AE}" type="pres">
      <dgm:prSet presAssocID="{C1C75617-0060-490C-85A6-FF50BECFB331}" presName="rootComposite" presStyleCnt="0"/>
      <dgm:spPr/>
    </dgm:pt>
    <dgm:pt modelId="{81DBFBAD-5A5A-4641-9484-95554B27778C}" type="pres">
      <dgm:prSet presAssocID="{C1C75617-0060-490C-85A6-FF50BECFB331}" presName="rootText" presStyleLbl="node4" presStyleIdx="1" presStyleCnt="4">
        <dgm:presLayoutVars>
          <dgm:chPref val="3"/>
        </dgm:presLayoutVars>
      </dgm:prSet>
      <dgm:spPr/>
    </dgm:pt>
    <dgm:pt modelId="{E1904662-B1FF-4F2E-A75C-FC6ACEC589A1}" type="pres">
      <dgm:prSet presAssocID="{C1C75617-0060-490C-85A6-FF50BECFB331}" presName="rootConnector" presStyleLbl="node4" presStyleIdx="1" presStyleCnt="4"/>
      <dgm:spPr/>
    </dgm:pt>
    <dgm:pt modelId="{C68C6BD9-288E-4A64-A825-EC7AF09A165C}" type="pres">
      <dgm:prSet presAssocID="{C1C75617-0060-490C-85A6-FF50BECFB331}" presName="hierChild4" presStyleCnt="0"/>
      <dgm:spPr/>
    </dgm:pt>
    <dgm:pt modelId="{672CD770-F912-431E-8758-7CD1CF0B1209}" type="pres">
      <dgm:prSet presAssocID="{C1C75617-0060-490C-85A6-FF50BECFB331}" presName="hierChild5" presStyleCnt="0"/>
      <dgm:spPr/>
    </dgm:pt>
    <dgm:pt modelId="{CA1CC994-5726-48CE-A045-3D7D3151D65F}" type="pres">
      <dgm:prSet presAssocID="{13F53B7F-6E24-4449-A261-B698F9AB6EB0}" presName="hierChild5" presStyleCnt="0"/>
      <dgm:spPr/>
    </dgm:pt>
    <dgm:pt modelId="{6C1A0723-381B-45AE-83F7-EECC535E2CFE}" type="pres">
      <dgm:prSet presAssocID="{967B94CA-663A-4B08-B864-B2F5FDF9353E}" presName="Name37" presStyleLbl="parChTrans1D3" presStyleIdx="3" presStyleCnt="8"/>
      <dgm:spPr/>
    </dgm:pt>
    <dgm:pt modelId="{49262B51-1E49-4113-B17A-487E45F90BDD}" type="pres">
      <dgm:prSet presAssocID="{292895EE-2382-48FF-81FE-E329C370DE26}" presName="hierRoot2" presStyleCnt="0">
        <dgm:presLayoutVars>
          <dgm:hierBranch val="init"/>
        </dgm:presLayoutVars>
      </dgm:prSet>
      <dgm:spPr/>
    </dgm:pt>
    <dgm:pt modelId="{33C546CD-51D5-42EA-93C2-2D2AD0AC6234}" type="pres">
      <dgm:prSet presAssocID="{292895EE-2382-48FF-81FE-E329C370DE26}" presName="rootComposite" presStyleCnt="0"/>
      <dgm:spPr/>
    </dgm:pt>
    <dgm:pt modelId="{A8964766-1436-4A42-BC0F-64547A4D1F28}" type="pres">
      <dgm:prSet presAssocID="{292895EE-2382-48FF-81FE-E329C370DE26}" presName="rootText" presStyleLbl="node3" presStyleIdx="3" presStyleCnt="7">
        <dgm:presLayoutVars>
          <dgm:chPref val="3"/>
        </dgm:presLayoutVars>
      </dgm:prSet>
      <dgm:spPr/>
    </dgm:pt>
    <dgm:pt modelId="{9054D9F7-6146-4732-B61C-6F42C2DF3352}" type="pres">
      <dgm:prSet presAssocID="{292895EE-2382-48FF-81FE-E329C370DE26}" presName="rootConnector" presStyleLbl="node3" presStyleIdx="3" presStyleCnt="7"/>
      <dgm:spPr/>
    </dgm:pt>
    <dgm:pt modelId="{E4CC9F73-1B48-4B5D-8CCB-543DB1984720}" type="pres">
      <dgm:prSet presAssocID="{292895EE-2382-48FF-81FE-E329C370DE26}" presName="hierChild4" presStyleCnt="0"/>
      <dgm:spPr/>
    </dgm:pt>
    <dgm:pt modelId="{508D708E-5589-4A15-91D4-08180780C1D1}" type="pres">
      <dgm:prSet presAssocID="{E7D2F015-797B-49EF-9900-97EEDAAD0F73}" presName="Name37" presStyleLbl="parChTrans1D4" presStyleIdx="2" presStyleCnt="4"/>
      <dgm:spPr/>
    </dgm:pt>
    <dgm:pt modelId="{338016FF-E0D7-48F2-9634-432B4D49140F}" type="pres">
      <dgm:prSet presAssocID="{4D01D6A6-607B-4F0E-BAB3-161C2F78D7A8}" presName="hierRoot2" presStyleCnt="0">
        <dgm:presLayoutVars>
          <dgm:hierBranch val="init"/>
        </dgm:presLayoutVars>
      </dgm:prSet>
      <dgm:spPr/>
    </dgm:pt>
    <dgm:pt modelId="{0820273B-C15B-4A5B-90D7-B03E21FA4F7F}" type="pres">
      <dgm:prSet presAssocID="{4D01D6A6-607B-4F0E-BAB3-161C2F78D7A8}" presName="rootComposite" presStyleCnt="0"/>
      <dgm:spPr/>
    </dgm:pt>
    <dgm:pt modelId="{CB090A0D-6D5E-4768-A667-3BA05E5ED5D5}" type="pres">
      <dgm:prSet presAssocID="{4D01D6A6-607B-4F0E-BAB3-161C2F78D7A8}" presName="rootText" presStyleLbl="node4" presStyleIdx="2" presStyleCnt="4">
        <dgm:presLayoutVars>
          <dgm:chPref val="3"/>
        </dgm:presLayoutVars>
      </dgm:prSet>
      <dgm:spPr/>
    </dgm:pt>
    <dgm:pt modelId="{06802E39-57BD-40A6-9870-36E227F32935}" type="pres">
      <dgm:prSet presAssocID="{4D01D6A6-607B-4F0E-BAB3-161C2F78D7A8}" presName="rootConnector" presStyleLbl="node4" presStyleIdx="2" presStyleCnt="4"/>
      <dgm:spPr/>
    </dgm:pt>
    <dgm:pt modelId="{9C850E99-4167-48C6-80B8-144E8989DF7B}" type="pres">
      <dgm:prSet presAssocID="{4D01D6A6-607B-4F0E-BAB3-161C2F78D7A8}" presName="hierChild4" presStyleCnt="0"/>
      <dgm:spPr/>
    </dgm:pt>
    <dgm:pt modelId="{8EFCB07A-AB5D-4618-88C9-F8361A2125CA}" type="pres">
      <dgm:prSet presAssocID="{4D01D6A6-607B-4F0E-BAB3-161C2F78D7A8}" presName="hierChild5" presStyleCnt="0"/>
      <dgm:spPr/>
    </dgm:pt>
    <dgm:pt modelId="{BAADF38F-1152-460F-A398-EFFA8206BD42}" type="pres">
      <dgm:prSet presAssocID="{292895EE-2382-48FF-81FE-E329C370DE26}" presName="hierChild5" presStyleCnt="0"/>
      <dgm:spPr/>
    </dgm:pt>
    <dgm:pt modelId="{4AAD3B91-B42E-47F3-955B-259C60AD5237}" type="pres">
      <dgm:prSet presAssocID="{033B0D18-EAD7-4F69-B1EC-F012B04FCB25}" presName="Name37" presStyleLbl="parChTrans1D3" presStyleIdx="4" presStyleCnt="8"/>
      <dgm:spPr/>
    </dgm:pt>
    <dgm:pt modelId="{662A7EBC-67E4-42DB-868A-DCD93362F4CF}" type="pres">
      <dgm:prSet presAssocID="{641F47FD-2D01-4729-A3F6-B47652986888}" presName="hierRoot2" presStyleCnt="0">
        <dgm:presLayoutVars>
          <dgm:hierBranch val="init"/>
        </dgm:presLayoutVars>
      </dgm:prSet>
      <dgm:spPr/>
    </dgm:pt>
    <dgm:pt modelId="{829846D5-8A2B-4C76-B652-E294B06E806E}" type="pres">
      <dgm:prSet presAssocID="{641F47FD-2D01-4729-A3F6-B47652986888}" presName="rootComposite" presStyleCnt="0"/>
      <dgm:spPr/>
    </dgm:pt>
    <dgm:pt modelId="{72DCF07F-2625-4411-89F4-C5E7EDDA73DB}" type="pres">
      <dgm:prSet presAssocID="{641F47FD-2D01-4729-A3F6-B47652986888}" presName="rootText" presStyleLbl="node3" presStyleIdx="4" presStyleCnt="7">
        <dgm:presLayoutVars>
          <dgm:chPref val="3"/>
        </dgm:presLayoutVars>
      </dgm:prSet>
      <dgm:spPr/>
    </dgm:pt>
    <dgm:pt modelId="{1416B7AD-9D9B-4CED-976A-7CEEA73CB2B5}" type="pres">
      <dgm:prSet presAssocID="{641F47FD-2D01-4729-A3F6-B47652986888}" presName="rootConnector" presStyleLbl="node3" presStyleIdx="4" presStyleCnt="7"/>
      <dgm:spPr/>
    </dgm:pt>
    <dgm:pt modelId="{A5CA0F98-7A82-411C-BB61-CD007AAAD7A4}" type="pres">
      <dgm:prSet presAssocID="{641F47FD-2D01-4729-A3F6-B47652986888}" presName="hierChild4" presStyleCnt="0"/>
      <dgm:spPr/>
    </dgm:pt>
    <dgm:pt modelId="{10495D57-9280-4386-B5C5-CEED7093CFE7}" type="pres">
      <dgm:prSet presAssocID="{641F47FD-2D01-4729-A3F6-B47652986888}" presName="hierChild5" presStyleCnt="0"/>
      <dgm:spPr/>
    </dgm:pt>
    <dgm:pt modelId="{71FBFB43-A784-4267-BBAB-094F28E957EF}" type="pres">
      <dgm:prSet presAssocID="{8C7ED930-C69B-468F-BD6C-99D3CEF8A4EC}" presName="Name37" presStyleLbl="parChTrans1D3" presStyleIdx="5" presStyleCnt="8"/>
      <dgm:spPr/>
    </dgm:pt>
    <dgm:pt modelId="{F436DC72-880C-47ED-ACA2-890A966DF24F}" type="pres">
      <dgm:prSet presAssocID="{4D08D12E-D719-4BAD-AC87-D8FC2E0A8680}" presName="hierRoot2" presStyleCnt="0">
        <dgm:presLayoutVars>
          <dgm:hierBranch val="init"/>
        </dgm:presLayoutVars>
      </dgm:prSet>
      <dgm:spPr/>
    </dgm:pt>
    <dgm:pt modelId="{8318DE17-251F-4AC6-A81F-0C15E72E5B69}" type="pres">
      <dgm:prSet presAssocID="{4D08D12E-D719-4BAD-AC87-D8FC2E0A8680}" presName="rootComposite" presStyleCnt="0"/>
      <dgm:spPr/>
    </dgm:pt>
    <dgm:pt modelId="{8DFC5D70-926D-422B-9974-A25BE456EE62}" type="pres">
      <dgm:prSet presAssocID="{4D08D12E-D719-4BAD-AC87-D8FC2E0A8680}" presName="rootText" presStyleLbl="node3" presStyleIdx="5" presStyleCnt="7">
        <dgm:presLayoutVars>
          <dgm:chPref val="3"/>
        </dgm:presLayoutVars>
      </dgm:prSet>
      <dgm:spPr/>
    </dgm:pt>
    <dgm:pt modelId="{15FE0DC6-B979-4674-B17C-A1315AF6C9E5}" type="pres">
      <dgm:prSet presAssocID="{4D08D12E-D719-4BAD-AC87-D8FC2E0A8680}" presName="rootConnector" presStyleLbl="node3" presStyleIdx="5" presStyleCnt="7"/>
      <dgm:spPr/>
    </dgm:pt>
    <dgm:pt modelId="{23799CA6-895B-4A08-8472-3B4E618A2AA4}" type="pres">
      <dgm:prSet presAssocID="{4D08D12E-D719-4BAD-AC87-D8FC2E0A8680}" presName="hierChild4" presStyleCnt="0"/>
      <dgm:spPr/>
    </dgm:pt>
    <dgm:pt modelId="{9CDBC9C2-ECF4-4F38-A33C-1DD7121D4E31}" type="pres">
      <dgm:prSet presAssocID="{3DCF2255-DE14-460E-B0A9-392D97E0EECF}" presName="Name37" presStyleLbl="parChTrans1D4" presStyleIdx="3" presStyleCnt="4"/>
      <dgm:spPr/>
    </dgm:pt>
    <dgm:pt modelId="{6E9DFC8D-B987-433F-9001-52EC480D60EC}" type="pres">
      <dgm:prSet presAssocID="{A79921AC-1983-4BCE-8BD2-EF778E9DA45D}" presName="hierRoot2" presStyleCnt="0">
        <dgm:presLayoutVars>
          <dgm:hierBranch val="init"/>
        </dgm:presLayoutVars>
      </dgm:prSet>
      <dgm:spPr/>
    </dgm:pt>
    <dgm:pt modelId="{8C404F6C-1582-41E0-BF35-A0DF39605E35}" type="pres">
      <dgm:prSet presAssocID="{A79921AC-1983-4BCE-8BD2-EF778E9DA45D}" presName="rootComposite" presStyleCnt="0"/>
      <dgm:spPr/>
    </dgm:pt>
    <dgm:pt modelId="{6017D45C-444D-43E6-BC72-1FFA9DA14ADC}" type="pres">
      <dgm:prSet presAssocID="{A79921AC-1983-4BCE-8BD2-EF778E9DA45D}" presName="rootText" presStyleLbl="node4" presStyleIdx="3" presStyleCnt="4">
        <dgm:presLayoutVars>
          <dgm:chPref val="3"/>
        </dgm:presLayoutVars>
      </dgm:prSet>
      <dgm:spPr/>
    </dgm:pt>
    <dgm:pt modelId="{23247B74-784C-4ED1-8E67-175B61EFB702}" type="pres">
      <dgm:prSet presAssocID="{A79921AC-1983-4BCE-8BD2-EF778E9DA45D}" presName="rootConnector" presStyleLbl="node4" presStyleIdx="3" presStyleCnt="4"/>
      <dgm:spPr/>
    </dgm:pt>
    <dgm:pt modelId="{D05527D9-1A25-4435-98B0-C308D1F2F907}" type="pres">
      <dgm:prSet presAssocID="{A79921AC-1983-4BCE-8BD2-EF778E9DA45D}" presName="hierChild4" presStyleCnt="0"/>
      <dgm:spPr/>
    </dgm:pt>
    <dgm:pt modelId="{FA12FE19-DE06-4037-85F6-68E635ADD27C}" type="pres">
      <dgm:prSet presAssocID="{A79921AC-1983-4BCE-8BD2-EF778E9DA45D}" presName="hierChild5" presStyleCnt="0"/>
      <dgm:spPr/>
    </dgm:pt>
    <dgm:pt modelId="{FDFA0D6F-F99B-42EE-AACD-052321AC11A8}" type="pres">
      <dgm:prSet presAssocID="{4D08D12E-D719-4BAD-AC87-D8FC2E0A8680}" presName="hierChild5" presStyleCnt="0"/>
      <dgm:spPr/>
    </dgm:pt>
    <dgm:pt modelId="{35AA9E93-3DEE-448C-A6C3-403B6AC1C0B1}" type="pres">
      <dgm:prSet presAssocID="{E07E153F-EA10-4AC8-A38C-20C97BCFE8EC}" presName="Name37" presStyleLbl="parChTrans1D3" presStyleIdx="6" presStyleCnt="8"/>
      <dgm:spPr/>
    </dgm:pt>
    <dgm:pt modelId="{6F413F04-019E-4DBC-A76F-7F93BC34B320}" type="pres">
      <dgm:prSet presAssocID="{F1A2216B-AAFC-44CE-8E48-C5E5ECA32736}" presName="hierRoot2" presStyleCnt="0">
        <dgm:presLayoutVars>
          <dgm:hierBranch val="init"/>
        </dgm:presLayoutVars>
      </dgm:prSet>
      <dgm:spPr/>
    </dgm:pt>
    <dgm:pt modelId="{60022A9B-9824-489E-A5ED-F355D61A2A41}" type="pres">
      <dgm:prSet presAssocID="{F1A2216B-AAFC-44CE-8E48-C5E5ECA32736}" presName="rootComposite" presStyleCnt="0"/>
      <dgm:spPr/>
    </dgm:pt>
    <dgm:pt modelId="{C2ABC888-E1BF-4DA8-892E-B5AE6BABF9D6}" type="pres">
      <dgm:prSet presAssocID="{F1A2216B-AAFC-44CE-8E48-C5E5ECA32736}" presName="rootText" presStyleLbl="node3" presStyleIdx="6" presStyleCnt="7">
        <dgm:presLayoutVars>
          <dgm:chPref val="3"/>
        </dgm:presLayoutVars>
      </dgm:prSet>
      <dgm:spPr/>
    </dgm:pt>
    <dgm:pt modelId="{DF2E18C3-A172-4838-898F-0F27CDE6FAD7}" type="pres">
      <dgm:prSet presAssocID="{F1A2216B-AAFC-44CE-8E48-C5E5ECA32736}" presName="rootConnector" presStyleLbl="node3" presStyleIdx="6" presStyleCnt="7"/>
      <dgm:spPr/>
    </dgm:pt>
    <dgm:pt modelId="{B5EC4DC0-AAA0-4A26-AB80-26DBB65A7CBF}" type="pres">
      <dgm:prSet presAssocID="{F1A2216B-AAFC-44CE-8E48-C5E5ECA32736}" presName="hierChild4" presStyleCnt="0"/>
      <dgm:spPr/>
    </dgm:pt>
    <dgm:pt modelId="{8417A5B3-6F98-4E2B-9F45-7C235749B7A6}" type="pres">
      <dgm:prSet presAssocID="{F1A2216B-AAFC-44CE-8E48-C5E5ECA32736}" presName="hierChild5" presStyleCnt="0"/>
      <dgm:spPr/>
    </dgm:pt>
    <dgm:pt modelId="{99317019-C6EA-4D95-B8BD-0991C09C9BE5}" type="pres">
      <dgm:prSet presAssocID="{972B649D-F2C7-4A0D-9A75-12E2D5E771D4}" presName="hierChild5" presStyleCnt="0"/>
      <dgm:spPr/>
    </dgm:pt>
    <dgm:pt modelId="{03D1D141-E356-45A0-84B8-81843DFF7332}" type="pres">
      <dgm:prSet presAssocID="{1938C4F3-B3F7-4910-85A8-54F0952D0819}" presName="Name111" presStyleLbl="parChTrans1D3" presStyleIdx="7" presStyleCnt="8"/>
      <dgm:spPr/>
    </dgm:pt>
    <dgm:pt modelId="{F65D94B0-1C54-4F10-AE21-1D79A3644535}" type="pres">
      <dgm:prSet presAssocID="{F4D192BD-965B-4D93-94B3-24D468081F8F}" presName="hierRoot3" presStyleCnt="0">
        <dgm:presLayoutVars>
          <dgm:hierBranch val="init"/>
        </dgm:presLayoutVars>
      </dgm:prSet>
      <dgm:spPr/>
    </dgm:pt>
    <dgm:pt modelId="{687C6E23-92D9-4B1B-8748-CE214637C01F}" type="pres">
      <dgm:prSet presAssocID="{F4D192BD-965B-4D93-94B3-24D468081F8F}" presName="rootComposite3" presStyleCnt="0"/>
      <dgm:spPr/>
    </dgm:pt>
    <dgm:pt modelId="{29EB057C-DB4C-4482-8E98-2B3D5602A367}" type="pres">
      <dgm:prSet presAssocID="{F4D192BD-965B-4D93-94B3-24D468081F8F}" presName="rootText3" presStyleLbl="asst2" presStyleIdx="0" presStyleCnt="1">
        <dgm:presLayoutVars>
          <dgm:chPref val="3"/>
        </dgm:presLayoutVars>
      </dgm:prSet>
      <dgm:spPr/>
    </dgm:pt>
    <dgm:pt modelId="{ED72147E-5D6D-4A71-8C09-1ACF8A541E98}" type="pres">
      <dgm:prSet presAssocID="{F4D192BD-965B-4D93-94B3-24D468081F8F}" presName="rootConnector3" presStyleLbl="asst2" presStyleIdx="0" presStyleCnt="1"/>
      <dgm:spPr/>
    </dgm:pt>
    <dgm:pt modelId="{F64D1D96-CE2B-4759-9445-969C0AE2C188}" type="pres">
      <dgm:prSet presAssocID="{F4D192BD-965B-4D93-94B3-24D468081F8F}" presName="hierChild6" presStyleCnt="0"/>
      <dgm:spPr/>
    </dgm:pt>
    <dgm:pt modelId="{C21F4EAA-DF12-4FEB-AC8E-3D37EBD8A1DB}" type="pres">
      <dgm:prSet presAssocID="{F4D192BD-965B-4D93-94B3-24D468081F8F}" presName="hierChild7" presStyleCnt="0"/>
      <dgm:spPr/>
    </dgm:pt>
    <dgm:pt modelId="{7E31FFFA-5D1B-4502-B1AF-261F2FBECC0B}" type="pres">
      <dgm:prSet presAssocID="{29E96B21-3AA3-419E-AC9D-D6E7E5754704}" presName="hierChild3" presStyleCnt="0"/>
      <dgm:spPr/>
    </dgm:pt>
  </dgm:ptLst>
  <dgm:cxnLst>
    <dgm:cxn modelId="{1813E404-8341-48C9-B8F6-DB2C9ECEE0FA}" type="presOf" srcId="{A79921AC-1983-4BCE-8BD2-EF778E9DA45D}" destId="{23247B74-784C-4ED1-8E67-175B61EFB702}" srcOrd="1" destOrd="0" presId="urn:microsoft.com/office/officeart/2005/8/layout/orgChart1"/>
    <dgm:cxn modelId="{728E2A06-42FD-4B15-8186-C4D9D3DC52F9}" type="presOf" srcId="{292895EE-2382-48FF-81FE-E329C370DE26}" destId="{9054D9F7-6146-4732-B61C-6F42C2DF3352}" srcOrd="1" destOrd="0" presId="urn:microsoft.com/office/officeart/2005/8/layout/orgChart1"/>
    <dgm:cxn modelId="{DFEB9B09-251E-4E8A-AA2E-DE8B6CBC8297}" type="presOf" srcId="{E7D2F015-797B-49EF-9900-97EEDAAD0F73}" destId="{508D708E-5589-4A15-91D4-08180780C1D1}" srcOrd="0" destOrd="0" presId="urn:microsoft.com/office/officeart/2005/8/layout/orgChart1"/>
    <dgm:cxn modelId="{AB43350A-97A9-4B29-9505-3586EB0AC513}" srcId="{972B649D-F2C7-4A0D-9A75-12E2D5E771D4}" destId="{F4D192BD-965B-4D93-94B3-24D468081F8F}" srcOrd="5" destOrd="0" parTransId="{1938C4F3-B3F7-4910-85A8-54F0952D0819}" sibTransId="{D02C3C49-38EA-4305-A814-EB159AD2F010}"/>
    <dgm:cxn modelId="{4AFE4B0A-35EA-40E0-B5A0-AA139888B4F9}" srcId="{13F53B7F-6E24-4449-A261-B698F9AB6EB0}" destId="{C1C75617-0060-490C-85A6-FF50BECFB331}" srcOrd="0" destOrd="0" parTransId="{6160E60D-EFA7-470D-AAC9-EE1153B16B17}" sibTransId="{5CED70A7-EF07-42DC-8EC6-950BD4F36818}"/>
    <dgm:cxn modelId="{6058E60A-722C-4E92-80A8-F9310C340723}" type="presOf" srcId="{4D08D12E-D719-4BAD-AC87-D8FC2E0A8680}" destId="{15FE0DC6-B979-4674-B17C-A1315AF6C9E5}" srcOrd="1" destOrd="0" presId="urn:microsoft.com/office/officeart/2005/8/layout/orgChart1"/>
    <dgm:cxn modelId="{7D16150B-7150-45E3-9038-B0FBCA941E5F}" srcId="{29E96B21-3AA3-419E-AC9D-D6E7E5754704}" destId="{7C44C109-06A4-4369-B649-EA783F7B2FFF}" srcOrd="4" destOrd="0" parTransId="{379771C8-2E3F-44BF-AF17-68C377FBA34C}" sibTransId="{2696AE6A-4A7B-4504-8D6A-B0DB0F82EFA0}"/>
    <dgm:cxn modelId="{EDBFF30B-E991-4FF7-9862-7BACFA248A91}" type="presOf" srcId="{641F47FD-2D01-4729-A3F6-B47652986888}" destId="{1416B7AD-9D9B-4CED-976A-7CEEA73CB2B5}" srcOrd="1" destOrd="0" presId="urn:microsoft.com/office/officeart/2005/8/layout/orgChart1"/>
    <dgm:cxn modelId="{EA1C5B15-C6BC-4382-8238-3D071BD50A06}" type="presOf" srcId="{7C44C109-06A4-4369-B649-EA783F7B2FFF}" destId="{DB50EC13-0DCF-4F59-B635-39285AD61CCE}" srcOrd="0" destOrd="0" presId="urn:microsoft.com/office/officeart/2005/8/layout/orgChart1"/>
    <dgm:cxn modelId="{46808817-F316-4382-9DCD-182F986146EE}" type="presOf" srcId="{8C7ED930-C69B-468F-BD6C-99D3CEF8A4EC}" destId="{71FBFB43-A784-4267-BBAB-094F28E957EF}" srcOrd="0" destOrd="0" presId="urn:microsoft.com/office/officeart/2005/8/layout/orgChart1"/>
    <dgm:cxn modelId="{1B2E4518-6D69-48CB-8914-1C8B60AF7AE3}" type="presOf" srcId="{C1C75617-0060-490C-85A6-FF50BECFB331}" destId="{81DBFBAD-5A5A-4641-9484-95554B27778C}" srcOrd="0" destOrd="0" presId="urn:microsoft.com/office/officeart/2005/8/layout/orgChart1"/>
    <dgm:cxn modelId="{4C10081E-7CB1-415E-B92C-EC6212F58722}" srcId="{29E96B21-3AA3-419E-AC9D-D6E7E5754704}" destId="{972B649D-F2C7-4A0D-9A75-12E2D5E771D4}" srcOrd="5" destOrd="0" parTransId="{12A95329-03A3-423F-A44B-25BDB6ECE709}" sibTransId="{C70D5D4D-C9D2-491D-A61D-B3C1AC4C311D}"/>
    <dgm:cxn modelId="{7C0C4920-7F1E-46FD-B282-7CE3B045DA2A}" type="presOf" srcId="{033B0D18-EAD7-4F69-B1EC-F012B04FCB25}" destId="{4AAD3B91-B42E-47F3-955B-259C60AD5237}" srcOrd="0" destOrd="0" presId="urn:microsoft.com/office/officeart/2005/8/layout/orgChart1"/>
    <dgm:cxn modelId="{C9C05820-A0A4-44D8-8814-C76AE2A6C00D}" type="presOf" srcId="{641F47FD-2D01-4729-A3F6-B47652986888}" destId="{72DCF07F-2625-4411-89F4-C5E7EDDA73DB}" srcOrd="0" destOrd="0" presId="urn:microsoft.com/office/officeart/2005/8/layout/orgChart1"/>
    <dgm:cxn modelId="{3ABA8420-75DF-4367-BE04-0B81172E176D}" type="presOf" srcId="{4C0F51F3-57D4-4EE6-ADC2-507F8E5CAC03}" destId="{CE5233D5-DBB9-48B0-8E5F-FE8673319631}" srcOrd="0" destOrd="0" presId="urn:microsoft.com/office/officeart/2005/8/layout/orgChart1"/>
    <dgm:cxn modelId="{87068A22-CD39-49C1-B5E8-40C804235806}" type="presOf" srcId="{829BF11C-E2BB-455C-916F-A980B9CAEC75}" destId="{AB5D1D86-200D-4F17-A559-AA850EA8DCCF}" srcOrd="0" destOrd="0" presId="urn:microsoft.com/office/officeart/2005/8/layout/orgChart1"/>
    <dgm:cxn modelId="{21CED322-CC99-4CE4-9224-2BFBDCD1D8B8}" type="presOf" srcId="{4D01D6A6-607B-4F0E-BAB3-161C2F78D7A8}" destId="{CB090A0D-6D5E-4768-A667-3BA05E5ED5D5}" srcOrd="0" destOrd="0" presId="urn:microsoft.com/office/officeart/2005/8/layout/orgChart1"/>
    <dgm:cxn modelId="{F14B7524-AB39-400C-8BF9-086617E4DB5A}" srcId="{29E96B21-3AA3-419E-AC9D-D6E7E5754704}" destId="{29BCE333-A4CC-47A1-A0B5-D70D9BEAFC03}" srcOrd="1" destOrd="0" parTransId="{DA314EFC-1C2E-4E9C-9118-03C3397DDDFF}" sibTransId="{D3D9158D-489F-4389-B08D-00FEA245A95E}"/>
    <dgm:cxn modelId="{0AA29824-5B9B-4273-8577-95C90EF34893}" type="presOf" srcId="{972B649D-F2C7-4A0D-9A75-12E2D5E771D4}" destId="{FD12DAEA-C9A1-4530-A8AD-E420BF826931}" srcOrd="1" destOrd="0" presId="urn:microsoft.com/office/officeart/2005/8/layout/orgChart1"/>
    <dgm:cxn modelId="{C451E225-F16F-449C-845D-0ECCD117A818}" type="presOf" srcId="{ED6AD315-FE29-44D6-97E5-BBDE22559C2A}" destId="{1FBAE32F-D55E-4F77-B4AF-98CA96379D10}" srcOrd="0" destOrd="0" presId="urn:microsoft.com/office/officeart/2005/8/layout/orgChart1"/>
    <dgm:cxn modelId="{D77B252F-0CE5-49CA-974C-969C57EBB49C}" type="presOf" srcId="{445F2068-5A3F-4642-A589-C05CCF26BE72}" destId="{F406D6E0-92BD-46FC-8A10-106BFA39711A}" srcOrd="1" destOrd="0" presId="urn:microsoft.com/office/officeart/2005/8/layout/orgChart1"/>
    <dgm:cxn modelId="{911C7E3C-E908-4BD7-91EF-422641852E8E}" srcId="{972B649D-F2C7-4A0D-9A75-12E2D5E771D4}" destId="{F1A2216B-AAFC-44CE-8E48-C5E5ECA32736}" srcOrd="4" destOrd="0" parTransId="{E07E153F-EA10-4AC8-A38C-20C97BCFE8EC}" sibTransId="{25BC2C41-7A87-4AB7-909A-EBF654930754}"/>
    <dgm:cxn modelId="{CBA4CB3C-E30D-4EEF-AF24-6DF968FCDF86}" type="presOf" srcId="{DA1C1619-555E-4FE5-BCC7-68C54A67BFF3}" destId="{4E5D8754-8ACC-495B-98BD-3F6B85ABCBFA}" srcOrd="0" destOrd="0" presId="urn:microsoft.com/office/officeart/2005/8/layout/orgChart1"/>
    <dgm:cxn modelId="{5B78F244-4468-4799-A104-F08410BAD8F7}" type="presOf" srcId="{A5AA14B2-B5DB-4EC0-A59F-F00C463618EB}" destId="{798E9110-3F1D-481B-ADB7-5977C780A94B}" srcOrd="0" destOrd="0" presId="urn:microsoft.com/office/officeart/2005/8/layout/orgChart1"/>
    <dgm:cxn modelId="{1786BB45-2DCC-4691-990A-7D2E7C0D8B57}" type="presOf" srcId="{A79921AC-1983-4BCE-8BD2-EF778E9DA45D}" destId="{6017D45C-444D-43E6-BC72-1FFA9DA14ADC}" srcOrd="0" destOrd="0" presId="urn:microsoft.com/office/officeart/2005/8/layout/orgChart1"/>
    <dgm:cxn modelId="{386CE445-9224-4056-BC13-BAC8BAEEB2D5}" srcId="{972B649D-F2C7-4A0D-9A75-12E2D5E771D4}" destId="{292895EE-2382-48FF-81FE-E329C370DE26}" srcOrd="1" destOrd="0" parTransId="{967B94CA-663A-4B08-B864-B2F5FDF9353E}" sibTransId="{61DCDB86-9F06-48AE-994C-2F5C7B20E7E7}"/>
    <dgm:cxn modelId="{BBD74649-2E5C-469E-B05D-E5A81823F094}" type="presOf" srcId="{13F53B7F-6E24-4449-A261-B698F9AB6EB0}" destId="{48CD5744-FB32-484F-B646-47A05045AD08}" srcOrd="0" destOrd="0" presId="urn:microsoft.com/office/officeart/2005/8/layout/orgChart1"/>
    <dgm:cxn modelId="{0BE8344A-26B7-4F12-85B7-1825014BFCD4}" type="presOf" srcId="{12A95329-03A3-423F-A44B-25BDB6ECE709}" destId="{3B78DD16-F697-4686-B36F-C0DFE99A7292}" srcOrd="0" destOrd="0" presId="urn:microsoft.com/office/officeart/2005/8/layout/orgChart1"/>
    <dgm:cxn modelId="{255E324B-EBFC-45AF-95A4-30678D627991}" type="presOf" srcId="{1938C4F3-B3F7-4910-85A8-54F0952D0819}" destId="{03D1D141-E356-45A0-84B8-81843DFF7332}" srcOrd="0" destOrd="0" presId="urn:microsoft.com/office/officeart/2005/8/layout/orgChart1"/>
    <dgm:cxn modelId="{8123114D-4073-4DC7-AE3E-91874CCF2C84}" type="presOf" srcId="{618DAD9E-10C6-433C-A48A-3DA4BDDCB2C5}" destId="{AFEE48A6-1077-482F-82E4-4BB791CAFE0F}" srcOrd="0" destOrd="0" presId="urn:microsoft.com/office/officeart/2005/8/layout/orgChart1"/>
    <dgm:cxn modelId="{19720257-EE4D-4886-B279-35A669B0CB18}" type="presOf" srcId="{C1C75617-0060-490C-85A6-FF50BECFB331}" destId="{E1904662-B1FF-4F2E-A75C-FC6ACEC589A1}" srcOrd="1" destOrd="0" presId="urn:microsoft.com/office/officeart/2005/8/layout/orgChart1"/>
    <dgm:cxn modelId="{B6326058-10DF-4436-8C7B-D88B8AF7D229}" srcId="{8A7C0BB9-D037-46CF-A8F5-8302C5116482}" destId="{29E96B21-3AA3-419E-AC9D-D6E7E5754704}" srcOrd="0" destOrd="0" parTransId="{3E131E99-586C-4637-801E-0309DB8C67C6}" sibTransId="{32E349AF-0FED-4CAC-ACA7-573F00B428CA}"/>
    <dgm:cxn modelId="{35061E62-CFDB-4721-A26B-88BE87C91194}" srcId="{618DAD9E-10C6-433C-A48A-3DA4BDDCB2C5}" destId="{829BF11C-E2BB-455C-916F-A980B9CAEC75}" srcOrd="0" destOrd="0" parTransId="{7546792A-7E42-424E-8CB9-6C7C125943F9}" sibTransId="{464A19FD-A4C7-4B80-BF53-F850AD9A6849}"/>
    <dgm:cxn modelId="{6B7AF86E-628A-4946-AB58-2027533C27A2}" type="presOf" srcId="{29BCE333-A4CC-47A1-A0B5-D70D9BEAFC03}" destId="{1F2D4BB9-B855-4387-81FC-B65534ED4A65}" srcOrd="0" destOrd="0" presId="urn:microsoft.com/office/officeart/2005/8/layout/orgChart1"/>
    <dgm:cxn modelId="{4B07886F-C0F7-4AB5-B348-DCE70980D31F}" type="presOf" srcId="{4D08D12E-D719-4BAD-AC87-D8FC2E0A8680}" destId="{8DFC5D70-926D-422B-9974-A25BE456EE62}" srcOrd="0" destOrd="0" presId="urn:microsoft.com/office/officeart/2005/8/layout/orgChart1"/>
    <dgm:cxn modelId="{10D0AF6F-320D-4970-81D4-12F4CA014FAC}" srcId="{445F2068-5A3F-4642-A589-C05CCF26BE72}" destId="{618DAD9E-10C6-433C-A48A-3DA4BDDCB2C5}" srcOrd="0" destOrd="0" parTransId="{A5AA14B2-B5DB-4EC0-A59F-F00C463618EB}" sibTransId="{5BD04DA9-4BC8-46CF-AF64-A295E7C5745C}"/>
    <dgm:cxn modelId="{06FA0973-F05C-405E-A8B9-CA229772D571}" type="presOf" srcId="{FF72CB53-9B96-4196-97C7-4E686F6B7B5A}" destId="{26FC983C-BFDA-422A-8064-D94C735BE75A}" srcOrd="0" destOrd="0" presId="urn:microsoft.com/office/officeart/2005/8/layout/orgChart1"/>
    <dgm:cxn modelId="{45B0ED73-4EBB-48A0-BB83-9366059BBCC6}" type="presOf" srcId="{967B94CA-663A-4B08-B864-B2F5FDF9353E}" destId="{6C1A0723-381B-45AE-83F7-EECC535E2CFE}" srcOrd="0" destOrd="0" presId="urn:microsoft.com/office/officeart/2005/8/layout/orgChart1"/>
    <dgm:cxn modelId="{0FC9F675-4132-43DD-BD8F-7964059CA055}" type="presOf" srcId="{8749D04B-C2FE-403E-BAB9-780C9DCEE289}" destId="{91164D57-4C20-415B-A4AB-9DCAE1F4AFB9}" srcOrd="1" destOrd="0" presId="urn:microsoft.com/office/officeart/2005/8/layout/orgChart1"/>
    <dgm:cxn modelId="{922F1A7D-6E63-4580-B009-53C17F03BEA7}" type="presOf" srcId="{8A7C0BB9-D037-46CF-A8F5-8302C5116482}" destId="{E22B15CD-D7A1-4817-BB83-D68F9DFCA4A5}" srcOrd="0" destOrd="0" presId="urn:microsoft.com/office/officeart/2005/8/layout/orgChart1"/>
    <dgm:cxn modelId="{8EBD9581-ADD2-4481-A275-BBD7B2F1EAC6}" srcId="{29BCE333-A4CC-47A1-A0B5-D70D9BEAFC03}" destId="{8749D04B-C2FE-403E-BAB9-780C9DCEE289}" srcOrd="0" destOrd="0" parTransId="{ED6AD315-FE29-44D6-97E5-BBDE22559C2A}" sibTransId="{03FB79B4-B99F-403F-B8E7-6201DA028A9A}"/>
    <dgm:cxn modelId="{6F9E9D96-F239-444F-AFFC-FB63BFB2AFEA}" type="presOf" srcId="{7C44C109-06A4-4369-B649-EA783F7B2FFF}" destId="{A9A0112A-3C25-4C95-9511-D5BF2AF78522}" srcOrd="1" destOrd="0" presId="urn:microsoft.com/office/officeart/2005/8/layout/orgChart1"/>
    <dgm:cxn modelId="{76A98997-7D59-4B32-924D-FD34710B1295}" type="presOf" srcId="{F1A2216B-AAFC-44CE-8E48-C5E5ECA32736}" destId="{DF2E18C3-A172-4838-898F-0F27CDE6FAD7}" srcOrd="1" destOrd="0" presId="urn:microsoft.com/office/officeart/2005/8/layout/orgChart1"/>
    <dgm:cxn modelId="{EC5D1D9B-A9BD-4EC5-8632-4A15E7710F63}" type="presOf" srcId="{246D1C36-96D1-468C-8ECD-9ECD42C05126}" destId="{99D7D0C9-EE96-4A3B-B4F5-3D58119D7E27}" srcOrd="0" destOrd="0" presId="urn:microsoft.com/office/officeart/2005/8/layout/orgChart1"/>
    <dgm:cxn modelId="{FA6EDEA1-2FC1-46A5-85F5-73255D309845}" type="presOf" srcId="{E07E153F-EA10-4AC8-A38C-20C97BCFE8EC}" destId="{35AA9E93-3DEE-448C-A6C3-403B6AC1C0B1}" srcOrd="0" destOrd="0" presId="urn:microsoft.com/office/officeart/2005/8/layout/orgChart1"/>
    <dgm:cxn modelId="{37A456A9-645D-4D72-A0B0-10B02EB3B62B}" srcId="{4D08D12E-D719-4BAD-AC87-D8FC2E0A8680}" destId="{A79921AC-1983-4BCE-8BD2-EF778E9DA45D}" srcOrd="0" destOrd="0" parTransId="{3DCF2255-DE14-460E-B0A9-392D97E0EECF}" sibTransId="{4BD40C31-5BB7-4584-A7DD-AD9B26235323}"/>
    <dgm:cxn modelId="{090747AE-9F41-48C3-8FB3-88187BE23156}" type="presOf" srcId="{29E96B21-3AA3-419E-AC9D-D6E7E5754704}" destId="{B17F1FD8-3CC4-4A01-9409-9A3DDAE7962D}" srcOrd="0" destOrd="0" presId="urn:microsoft.com/office/officeart/2005/8/layout/orgChart1"/>
    <dgm:cxn modelId="{163907AF-9038-4BC4-AD61-0DDB5AB1DB30}" type="presOf" srcId="{972B649D-F2C7-4A0D-9A75-12E2D5E771D4}" destId="{358372A0-C340-4B4F-BDD3-77EEB2B5F399}" srcOrd="0" destOrd="0" presId="urn:microsoft.com/office/officeart/2005/8/layout/orgChart1"/>
    <dgm:cxn modelId="{0F73D3AF-B662-4BFC-A9F6-C6B31E6934FB}" type="presOf" srcId="{8749D04B-C2FE-403E-BAB9-780C9DCEE289}" destId="{8A2428C1-C454-43FE-9F6A-945E3A32D6CE}" srcOrd="0" destOrd="0" presId="urn:microsoft.com/office/officeart/2005/8/layout/orgChart1"/>
    <dgm:cxn modelId="{55805CB0-4034-4C7B-8381-FF6E4E3C4A54}" type="presOf" srcId="{DA1C1619-555E-4FE5-BCC7-68C54A67BFF3}" destId="{73DCCD08-D880-4C0A-8117-E533CECB42F2}" srcOrd="1" destOrd="0" presId="urn:microsoft.com/office/officeart/2005/8/layout/orgChart1"/>
    <dgm:cxn modelId="{629315B1-1076-453C-8B70-898573B84931}" type="presOf" srcId="{F4D192BD-965B-4D93-94B3-24D468081F8F}" destId="{29EB057C-DB4C-4482-8E98-2B3D5602A367}" srcOrd="0" destOrd="0" presId="urn:microsoft.com/office/officeart/2005/8/layout/orgChart1"/>
    <dgm:cxn modelId="{5CD85DB1-8160-4351-9D2F-45B0A37DC71E}" type="presOf" srcId="{F1A2216B-AAFC-44CE-8E48-C5E5ECA32736}" destId="{C2ABC888-E1BF-4DA8-892E-B5AE6BABF9D6}" srcOrd="0" destOrd="0" presId="urn:microsoft.com/office/officeart/2005/8/layout/orgChart1"/>
    <dgm:cxn modelId="{45BDFDB3-9401-480E-B713-056ED54CDB3E}" type="presOf" srcId="{4934B827-9F7C-4C77-9612-3CB4ADD774CA}" destId="{F24BA47F-B137-40D5-90F4-8E24B949E514}" srcOrd="0" destOrd="0" presId="urn:microsoft.com/office/officeart/2005/8/layout/orgChart1"/>
    <dgm:cxn modelId="{DD9562BB-361C-4527-8172-AC15E0930448}" type="presOf" srcId="{6160E60D-EFA7-470D-AAC9-EE1153B16B17}" destId="{C6A670AE-B08F-491D-8324-9F9275B7523D}" srcOrd="0" destOrd="0" presId="urn:microsoft.com/office/officeart/2005/8/layout/orgChart1"/>
    <dgm:cxn modelId="{E430A2BD-C46F-4A3F-82CF-096A2111A932}" srcId="{29E96B21-3AA3-419E-AC9D-D6E7E5754704}" destId="{DA1C1619-555E-4FE5-BCC7-68C54A67BFF3}" srcOrd="3" destOrd="0" parTransId="{4934B827-9F7C-4C77-9612-3CB4ADD774CA}" sibTransId="{D07DB25C-2412-4210-A463-2DD8111CE6D8}"/>
    <dgm:cxn modelId="{AF9F20C0-A197-48B8-9C98-D5B4697F7EEF}" type="presOf" srcId="{4D01D6A6-607B-4F0E-BAB3-161C2F78D7A8}" destId="{06802E39-57BD-40A6-9870-36E227F32935}" srcOrd="1" destOrd="0" presId="urn:microsoft.com/office/officeart/2005/8/layout/orgChart1"/>
    <dgm:cxn modelId="{0C50B7C1-9628-4D2F-9FAB-08789EE578F4}" srcId="{972B649D-F2C7-4A0D-9A75-12E2D5E771D4}" destId="{13F53B7F-6E24-4449-A261-B698F9AB6EB0}" srcOrd="0" destOrd="0" parTransId="{2B24D28A-2BD0-4BE5-BEFF-4A8D1C034A0D}" sibTransId="{2E7AF8C5-2CD2-46D4-8748-9CB8F122F1E2}"/>
    <dgm:cxn modelId="{4F502BC8-3393-44DE-812E-258C4649D5EB}" type="presOf" srcId="{618DAD9E-10C6-433C-A48A-3DA4BDDCB2C5}" destId="{F678C80A-904E-4113-B0CA-CE623FB0F251}" srcOrd="1" destOrd="0" presId="urn:microsoft.com/office/officeart/2005/8/layout/orgChart1"/>
    <dgm:cxn modelId="{7D245FC9-2837-44EB-8979-416F5DBF791D}" type="presOf" srcId="{F4D192BD-965B-4D93-94B3-24D468081F8F}" destId="{ED72147E-5D6D-4A71-8C09-1ACF8A541E98}" srcOrd="1" destOrd="0" presId="urn:microsoft.com/office/officeart/2005/8/layout/orgChart1"/>
    <dgm:cxn modelId="{7E4F1ECB-DE3B-4D1F-8FA5-258140033330}" srcId="{972B649D-F2C7-4A0D-9A75-12E2D5E771D4}" destId="{4D08D12E-D719-4BAD-AC87-D8FC2E0A8680}" srcOrd="3" destOrd="0" parTransId="{8C7ED930-C69B-468F-BD6C-99D3CEF8A4EC}" sibTransId="{45BD0D64-9326-40FD-AB3F-02C68297708A}"/>
    <dgm:cxn modelId="{DB5863CB-6771-4130-8631-742F1B241075}" srcId="{29E96B21-3AA3-419E-AC9D-D6E7E5754704}" destId="{445F2068-5A3F-4642-A589-C05CCF26BE72}" srcOrd="0" destOrd="0" parTransId="{246D1C36-96D1-468C-8ECD-9ECD42C05126}" sibTransId="{6392428A-044A-486E-9B6D-C96C045E2FB5}"/>
    <dgm:cxn modelId="{D67E86D0-D3C4-4183-887E-AE6347833D9A}" type="presOf" srcId="{DA314EFC-1C2E-4E9C-9118-03C3397DDDFF}" destId="{2CFB2464-ECC3-4953-8767-1C41DC5C2B52}" srcOrd="0" destOrd="0" presId="urn:microsoft.com/office/officeart/2005/8/layout/orgChart1"/>
    <dgm:cxn modelId="{BC52CFD0-C76F-4187-A54E-3C8DFBC01208}" type="presOf" srcId="{445F2068-5A3F-4642-A589-C05CCF26BE72}" destId="{09D5E0CF-BB20-488B-AA35-DD6BDB9E8A3E}" srcOrd="0" destOrd="0" presId="urn:microsoft.com/office/officeart/2005/8/layout/orgChart1"/>
    <dgm:cxn modelId="{61178AD4-C6CC-4579-A204-CCAD1CF57E69}" srcId="{292895EE-2382-48FF-81FE-E329C370DE26}" destId="{4D01D6A6-607B-4F0E-BAB3-161C2F78D7A8}" srcOrd="0" destOrd="0" parTransId="{E7D2F015-797B-49EF-9900-97EEDAAD0F73}" sibTransId="{2203B33B-D5E1-4EAB-A84E-3D859568B25E}"/>
    <dgm:cxn modelId="{A3FE53D8-F4BD-4A85-8615-67EBF90431DE}" type="presOf" srcId="{7546792A-7E42-424E-8CB9-6C7C125943F9}" destId="{AF42C6D5-0270-4F0D-8ED8-A05891880F95}" srcOrd="0" destOrd="0" presId="urn:microsoft.com/office/officeart/2005/8/layout/orgChart1"/>
    <dgm:cxn modelId="{2887BEDC-DAB6-4C26-B613-69B3E13ABAEF}" type="presOf" srcId="{29BCE333-A4CC-47A1-A0B5-D70D9BEAFC03}" destId="{43514234-4E6D-4B04-AF56-0A223043CA3F}" srcOrd="1" destOrd="0" presId="urn:microsoft.com/office/officeart/2005/8/layout/orgChart1"/>
    <dgm:cxn modelId="{99C4CBDD-DCB9-4AF4-B88B-D5AF1F69F1B5}" type="presOf" srcId="{379771C8-2E3F-44BF-AF17-68C377FBA34C}" destId="{F52FD3F2-E199-4A27-9F77-24F17286D28F}" srcOrd="0" destOrd="0" presId="urn:microsoft.com/office/officeart/2005/8/layout/orgChart1"/>
    <dgm:cxn modelId="{2354F8DE-3420-4FEF-AEDD-3C4BAD5C6A5E}" type="presOf" srcId="{29E96B21-3AA3-419E-AC9D-D6E7E5754704}" destId="{0816ABA8-AB68-41BF-8119-83E5A8CCC0E0}" srcOrd="1" destOrd="0" presId="urn:microsoft.com/office/officeart/2005/8/layout/orgChart1"/>
    <dgm:cxn modelId="{93F69FDF-DEEC-4143-97E2-03ABD24743C1}" type="presOf" srcId="{3DCF2255-DE14-460E-B0A9-392D97E0EECF}" destId="{9CDBC9C2-ECF4-4F38-A33C-1DD7121D4E31}" srcOrd="0" destOrd="0" presId="urn:microsoft.com/office/officeart/2005/8/layout/orgChart1"/>
    <dgm:cxn modelId="{E45447E0-ABA3-4579-97F2-97EE2BFC4E1F}" type="presOf" srcId="{FF72CB53-9B96-4196-97C7-4E686F6B7B5A}" destId="{6D87E40A-8366-4780-9DBE-97CCE543C15E}" srcOrd="1" destOrd="0" presId="urn:microsoft.com/office/officeart/2005/8/layout/orgChart1"/>
    <dgm:cxn modelId="{E1C44EE3-4249-43E1-AA5C-948C49C121F3}" type="presOf" srcId="{13F53B7F-6E24-4449-A261-B698F9AB6EB0}" destId="{C9C4830F-13B4-4E58-A82A-D2D93BB0D842}" srcOrd="1" destOrd="0" presId="urn:microsoft.com/office/officeart/2005/8/layout/orgChart1"/>
    <dgm:cxn modelId="{5780F5E3-4F33-469E-85AC-B0B0BEC8A7B5}" srcId="{972B649D-F2C7-4A0D-9A75-12E2D5E771D4}" destId="{641F47FD-2D01-4729-A3F6-B47652986888}" srcOrd="2" destOrd="0" parTransId="{033B0D18-EAD7-4F69-B1EC-F012B04FCB25}" sibTransId="{B53A4D9E-6EE4-40A4-9646-DB0462E7578B}"/>
    <dgm:cxn modelId="{D0CB33E9-F059-4F34-A5C2-BB4ACD20605A}" type="presOf" srcId="{292895EE-2382-48FF-81FE-E329C370DE26}" destId="{A8964766-1436-4A42-BC0F-64547A4D1F28}" srcOrd="0" destOrd="0" presId="urn:microsoft.com/office/officeart/2005/8/layout/orgChart1"/>
    <dgm:cxn modelId="{A8DE35EF-7B97-4C0E-B2C1-AB97DB9A337D}" type="presOf" srcId="{829BF11C-E2BB-455C-916F-A980B9CAEC75}" destId="{611CED28-F477-4D92-BC1E-C1F647901BC5}" srcOrd="1" destOrd="0" presId="urn:microsoft.com/office/officeart/2005/8/layout/orgChart1"/>
    <dgm:cxn modelId="{E509F4F0-14DC-4023-955A-0FF665A985FD}" type="presOf" srcId="{2B24D28A-2BD0-4BE5-BEFF-4A8D1C034A0D}" destId="{7D3242DB-7AAF-461A-A8B7-19509E5345A5}" srcOrd="0" destOrd="0" presId="urn:microsoft.com/office/officeart/2005/8/layout/orgChart1"/>
    <dgm:cxn modelId="{48E66CFC-A5DE-4A91-AF7C-37D0A37578ED}" srcId="{29E96B21-3AA3-419E-AC9D-D6E7E5754704}" destId="{FF72CB53-9B96-4196-97C7-4E686F6B7B5A}" srcOrd="2" destOrd="0" parTransId="{4C0F51F3-57D4-4EE6-ADC2-507F8E5CAC03}" sibTransId="{31FADEAB-5034-4652-AAF5-B3D0E6576345}"/>
    <dgm:cxn modelId="{B3521E78-9999-4EB2-8CD4-62AB863A8D61}" type="presParOf" srcId="{E22B15CD-D7A1-4817-BB83-D68F9DFCA4A5}" destId="{E0ECBD8D-5036-4F6F-BDD0-C67AACFDE7AA}" srcOrd="0" destOrd="0" presId="urn:microsoft.com/office/officeart/2005/8/layout/orgChart1"/>
    <dgm:cxn modelId="{D3889CCA-F1CC-4BFB-BED6-66FEED0F6D7E}" type="presParOf" srcId="{E0ECBD8D-5036-4F6F-BDD0-C67AACFDE7AA}" destId="{52F10306-1100-49EE-939E-8369BC4980A0}" srcOrd="0" destOrd="0" presId="urn:microsoft.com/office/officeart/2005/8/layout/orgChart1"/>
    <dgm:cxn modelId="{594A7DC3-46BE-4686-A516-8F2921A799EC}" type="presParOf" srcId="{52F10306-1100-49EE-939E-8369BC4980A0}" destId="{B17F1FD8-3CC4-4A01-9409-9A3DDAE7962D}" srcOrd="0" destOrd="0" presId="urn:microsoft.com/office/officeart/2005/8/layout/orgChart1"/>
    <dgm:cxn modelId="{1D7D896D-6A09-494C-818E-3D1EACB93B89}" type="presParOf" srcId="{52F10306-1100-49EE-939E-8369BC4980A0}" destId="{0816ABA8-AB68-41BF-8119-83E5A8CCC0E0}" srcOrd="1" destOrd="0" presId="urn:microsoft.com/office/officeart/2005/8/layout/orgChart1"/>
    <dgm:cxn modelId="{C170AEBB-08C7-488E-9F09-86352E9DA841}" type="presParOf" srcId="{E0ECBD8D-5036-4F6F-BDD0-C67AACFDE7AA}" destId="{3E5F2103-7BA2-45A5-8C55-AA1324850E87}" srcOrd="1" destOrd="0" presId="urn:microsoft.com/office/officeart/2005/8/layout/orgChart1"/>
    <dgm:cxn modelId="{FDC1FEBA-558E-4C78-A34F-4F1DBEB0070E}" type="presParOf" srcId="{3E5F2103-7BA2-45A5-8C55-AA1324850E87}" destId="{99D7D0C9-EE96-4A3B-B4F5-3D58119D7E27}" srcOrd="0" destOrd="0" presId="urn:microsoft.com/office/officeart/2005/8/layout/orgChart1"/>
    <dgm:cxn modelId="{6E83437C-71B5-44A3-B870-096DA0470BD8}" type="presParOf" srcId="{3E5F2103-7BA2-45A5-8C55-AA1324850E87}" destId="{9EA6642F-919B-41B8-9F72-41A0AB488862}" srcOrd="1" destOrd="0" presId="urn:microsoft.com/office/officeart/2005/8/layout/orgChart1"/>
    <dgm:cxn modelId="{F8D28FE8-66B9-45D3-BF43-E8127F3F395F}" type="presParOf" srcId="{9EA6642F-919B-41B8-9F72-41A0AB488862}" destId="{D65964BE-892B-4B3B-87A0-BA65A46EC2C2}" srcOrd="0" destOrd="0" presId="urn:microsoft.com/office/officeart/2005/8/layout/orgChart1"/>
    <dgm:cxn modelId="{D6B8C9A6-77E9-4A33-8174-3146DB665D8D}" type="presParOf" srcId="{D65964BE-892B-4B3B-87A0-BA65A46EC2C2}" destId="{09D5E0CF-BB20-488B-AA35-DD6BDB9E8A3E}" srcOrd="0" destOrd="0" presId="urn:microsoft.com/office/officeart/2005/8/layout/orgChart1"/>
    <dgm:cxn modelId="{29680354-15B9-40D0-936F-987A59E82028}" type="presParOf" srcId="{D65964BE-892B-4B3B-87A0-BA65A46EC2C2}" destId="{F406D6E0-92BD-46FC-8A10-106BFA39711A}" srcOrd="1" destOrd="0" presId="urn:microsoft.com/office/officeart/2005/8/layout/orgChart1"/>
    <dgm:cxn modelId="{4169A5D1-19B4-4093-B6ED-BFF4581E51F3}" type="presParOf" srcId="{9EA6642F-919B-41B8-9F72-41A0AB488862}" destId="{770081BC-47F5-49C4-A506-C99DDF51F16D}" srcOrd="1" destOrd="0" presId="urn:microsoft.com/office/officeart/2005/8/layout/orgChart1"/>
    <dgm:cxn modelId="{0D4407FC-6871-423C-8F74-33DD2CCAD87B}" type="presParOf" srcId="{770081BC-47F5-49C4-A506-C99DDF51F16D}" destId="{798E9110-3F1D-481B-ADB7-5977C780A94B}" srcOrd="0" destOrd="0" presId="urn:microsoft.com/office/officeart/2005/8/layout/orgChart1"/>
    <dgm:cxn modelId="{FF0A2198-FB3F-4F5B-B5C3-D68E0094C8F7}" type="presParOf" srcId="{770081BC-47F5-49C4-A506-C99DDF51F16D}" destId="{D173C787-ADF4-41ED-BFC2-088AE3BF3CD3}" srcOrd="1" destOrd="0" presId="urn:microsoft.com/office/officeart/2005/8/layout/orgChart1"/>
    <dgm:cxn modelId="{7304117F-5325-443E-8ECC-42EEF4277B23}" type="presParOf" srcId="{D173C787-ADF4-41ED-BFC2-088AE3BF3CD3}" destId="{378B3237-9921-4153-B397-8572AC234D82}" srcOrd="0" destOrd="0" presId="urn:microsoft.com/office/officeart/2005/8/layout/orgChart1"/>
    <dgm:cxn modelId="{177BFB89-C5F6-43D1-9C2A-B22237641E8D}" type="presParOf" srcId="{378B3237-9921-4153-B397-8572AC234D82}" destId="{AFEE48A6-1077-482F-82E4-4BB791CAFE0F}" srcOrd="0" destOrd="0" presId="urn:microsoft.com/office/officeart/2005/8/layout/orgChart1"/>
    <dgm:cxn modelId="{5DE20AD2-A903-4366-B41C-961B0AEDEF4E}" type="presParOf" srcId="{378B3237-9921-4153-B397-8572AC234D82}" destId="{F678C80A-904E-4113-B0CA-CE623FB0F251}" srcOrd="1" destOrd="0" presId="urn:microsoft.com/office/officeart/2005/8/layout/orgChart1"/>
    <dgm:cxn modelId="{68AFE64A-225F-4F0B-AF26-217D3D6343D3}" type="presParOf" srcId="{D173C787-ADF4-41ED-BFC2-088AE3BF3CD3}" destId="{6B2EB560-B0B4-4689-9B54-7BDAD3333EEB}" srcOrd="1" destOrd="0" presId="urn:microsoft.com/office/officeart/2005/8/layout/orgChart1"/>
    <dgm:cxn modelId="{F1F12A23-B8F8-4BFE-87DE-212BFC5926B2}" type="presParOf" srcId="{6B2EB560-B0B4-4689-9B54-7BDAD3333EEB}" destId="{AF42C6D5-0270-4F0D-8ED8-A05891880F95}" srcOrd="0" destOrd="0" presId="urn:microsoft.com/office/officeart/2005/8/layout/orgChart1"/>
    <dgm:cxn modelId="{CFE76680-8A68-4880-8C9B-D221A5879B8C}" type="presParOf" srcId="{6B2EB560-B0B4-4689-9B54-7BDAD3333EEB}" destId="{F854707B-D918-42FF-9AEA-D8985466DA4C}" srcOrd="1" destOrd="0" presId="urn:microsoft.com/office/officeart/2005/8/layout/orgChart1"/>
    <dgm:cxn modelId="{A96669C7-F3E2-427E-ADF7-E81EA69D8E41}" type="presParOf" srcId="{F854707B-D918-42FF-9AEA-D8985466DA4C}" destId="{3B5B9FB8-DE91-4336-98A9-3C2CA5A831EB}" srcOrd="0" destOrd="0" presId="urn:microsoft.com/office/officeart/2005/8/layout/orgChart1"/>
    <dgm:cxn modelId="{7633DD6A-2D95-4181-9846-50571EFEBA5D}" type="presParOf" srcId="{3B5B9FB8-DE91-4336-98A9-3C2CA5A831EB}" destId="{AB5D1D86-200D-4F17-A559-AA850EA8DCCF}" srcOrd="0" destOrd="0" presId="urn:microsoft.com/office/officeart/2005/8/layout/orgChart1"/>
    <dgm:cxn modelId="{81FB2FA4-2091-46DF-B38A-23B1BEA7EF81}" type="presParOf" srcId="{3B5B9FB8-DE91-4336-98A9-3C2CA5A831EB}" destId="{611CED28-F477-4D92-BC1E-C1F647901BC5}" srcOrd="1" destOrd="0" presId="urn:microsoft.com/office/officeart/2005/8/layout/orgChart1"/>
    <dgm:cxn modelId="{495BC582-1117-4710-B274-8EC26B09A810}" type="presParOf" srcId="{F854707B-D918-42FF-9AEA-D8985466DA4C}" destId="{2EAC10E5-A821-4CAC-8B1F-52BDF7A016FC}" srcOrd="1" destOrd="0" presId="urn:microsoft.com/office/officeart/2005/8/layout/orgChart1"/>
    <dgm:cxn modelId="{DC22B733-BEB9-4293-959B-9B1DCE6AD58B}" type="presParOf" srcId="{F854707B-D918-42FF-9AEA-D8985466DA4C}" destId="{416725FB-D9D9-4202-85E5-E9C06BC4C0C5}" srcOrd="2" destOrd="0" presId="urn:microsoft.com/office/officeart/2005/8/layout/orgChart1"/>
    <dgm:cxn modelId="{D81AD7D9-4B35-4EEC-AACC-733FE534A26F}" type="presParOf" srcId="{D173C787-ADF4-41ED-BFC2-088AE3BF3CD3}" destId="{1296DF21-ACE8-415D-A26F-F4EB94159B33}" srcOrd="2" destOrd="0" presId="urn:microsoft.com/office/officeart/2005/8/layout/orgChart1"/>
    <dgm:cxn modelId="{AE4FB9BF-997E-4E08-BE29-1433E0D27341}" type="presParOf" srcId="{9EA6642F-919B-41B8-9F72-41A0AB488862}" destId="{45DEC6CF-2E6F-4F9B-939E-51D48CCB3B38}" srcOrd="2" destOrd="0" presId="urn:microsoft.com/office/officeart/2005/8/layout/orgChart1"/>
    <dgm:cxn modelId="{33270505-FDD8-42AB-A8BC-F3A0E6AE9E94}" type="presParOf" srcId="{3E5F2103-7BA2-45A5-8C55-AA1324850E87}" destId="{2CFB2464-ECC3-4953-8767-1C41DC5C2B52}" srcOrd="2" destOrd="0" presId="urn:microsoft.com/office/officeart/2005/8/layout/orgChart1"/>
    <dgm:cxn modelId="{B25C7123-CB07-4463-80C6-5198704D613B}" type="presParOf" srcId="{3E5F2103-7BA2-45A5-8C55-AA1324850E87}" destId="{B94EF4C2-8D1D-441F-AB4D-AA12B538A98F}" srcOrd="3" destOrd="0" presId="urn:microsoft.com/office/officeart/2005/8/layout/orgChart1"/>
    <dgm:cxn modelId="{0C56F21D-583C-4A3B-BD3F-A63AE7ADFC93}" type="presParOf" srcId="{B94EF4C2-8D1D-441F-AB4D-AA12B538A98F}" destId="{D9702513-F709-4115-B548-FEAF433B8F3D}" srcOrd="0" destOrd="0" presId="urn:microsoft.com/office/officeart/2005/8/layout/orgChart1"/>
    <dgm:cxn modelId="{CC89E820-CD12-44D1-9391-5B9D8FC8514F}" type="presParOf" srcId="{D9702513-F709-4115-B548-FEAF433B8F3D}" destId="{1F2D4BB9-B855-4387-81FC-B65534ED4A65}" srcOrd="0" destOrd="0" presId="urn:microsoft.com/office/officeart/2005/8/layout/orgChart1"/>
    <dgm:cxn modelId="{47CC73A7-DCAF-4A32-BF24-AC1D240BB3C1}" type="presParOf" srcId="{D9702513-F709-4115-B548-FEAF433B8F3D}" destId="{43514234-4E6D-4B04-AF56-0A223043CA3F}" srcOrd="1" destOrd="0" presId="urn:microsoft.com/office/officeart/2005/8/layout/orgChart1"/>
    <dgm:cxn modelId="{011FD824-F42C-44F5-82C4-BB9C184C8939}" type="presParOf" srcId="{B94EF4C2-8D1D-441F-AB4D-AA12B538A98F}" destId="{AE896203-C54E-4D37-B905-D46FE2D05741}" srcOrd="1" destOrd="0" presId="urn:microsoft.com/office/officeart/2005/8/layout/orgChart1"/>
    <dgm:cxn modelId="{42384898-68F1-4A76-8B9E-8559704898E2}" type="presParOf" srcId="{AE896203-C54E-4D37-B905-D46FE2D05741}" destId="{1FBAE32F-D55E-4F77-B4AF-98CA96379D10}" srcOrd="0" destOrd="0" presId="urn:microsoft.com/office/officeart/2005/8/layout/orgChart1"/>
    <dgm:cxn modelId="{A02963A2-3722-433E-AD55-FC9F5FEBA5C6}" type="presParOf" srcId="{AE896203-C54E-4D37-B905-D46FE2D05741}" destId="{0524A728-4B7B-4A75-842B-8DE5B716BF78}" srcOrd="1" destOrd="0" presId="urn:microsoft.com/office/officeart/2005/8/layout/orgChart1"/>
    <dgm:cxn modelId="{729681C5-8180-4AE6-BA8D-0FA8F9B04F43}" type="presParOf" srcId="{0524A728-4B7B-4A75-842B-8DE5B716BF78}" destId="{BACC866F-643D-49C5-B13F-4B60237B006C}" srcOrd="0" destOrd="0" presId="urn:microsoft.com/office/officeart/2005/8/layout/orgChart1"/>
    <dgm:cxn modelId="{090B7D50-1DAB-4146-A071-DA609884C9B6}" type="presParOf" srcId="{BACC866F-643D-49C5-B13F-4B60237B006C}" destId="{8A2428C1-C454-43FE-9F6A-945E3A32D6CE}" srcOrd="0" destOrd="0" presId="urn:microsoft.com/office/officeart/2005/8/layout/orgChart1"/>
    <dgm:cxn modelId="{759C4592-995C-4C88-86DC-0030FC322C1E}" type="presParOf" srcId="{BACC866F-643D-49C5-B13F-4B60237B006C}" destId="{91164D57-4C20-415B-A4AB-9DCAE1F4AFB9}" srcOrd="1" destOrd="0" presId="urn:microsoft.com/office/officeart/2005/8/layout/orgChart1"/>
    <dgm:cxn modelId="{CC6A9153-3CF4-459F-884B-FA771C82A250}" type="presParOf" srcId="{0524A728-4B7B-4A75-842B-8DE5B716BF78}" destId="{0C4F50AD-146F-45AD-B43B-48B5A7826E54}" srcOrd="1" destOrd="0" presId="urn:microsoft.com/office/officeart/2005/8/layout/orgChart1"/>
    <dgm:cxn modelId="{2727CCF0-96B6-4CB6-8100-2AF3FA748FC3}" type="presParOf" srcId="{0524A728-4B7B-4A75-842B-8DE5B716BF78}" destId="{50844922-6A3E-4059-845C-96B39A492028}" srcOrd="2" destOrd="0" presId="urn:microsoft.com/office/officeart/2005/8/layout/orgChart1"/>
    <dgm:cxn modelId="{14343D3C-B2EE-4751-91C6-B145C482A9AB}" type="presParOf" srcId="{B94EF4C2-8D1D-441F-AB4D-AA12B538A98F}" destId="{77E125F8-EF6A-49E3-99F8-1E8940876651}" srcOrd="2" destOrd="0" presId="urn:microsoft.com/office/officeart/2005/8/layout/orgChart1"/>
    <dgm:cxn modelId="{02A6CA02-A248-4AA2-A198-93B36DFF84AF}" type="presParOf" srcId="{3E5F2103-7BA2-45A5-8C55-AA1324850E87}" destId="{CE5233D5-DBB9-48B0-8E5F-FE8673319631}" srcOrd="4" destOrd="0" presId="urn:microsoft.com/office/officeart/2005/8/layout/orgChart1"/>
    <dgm:cxn modelId="{1D7A075B-0C28-4AA9-AF2B-9BF91F16638E}" type="presParOf" srcId="{3E5F2103-7BA2-45A5-8C55-AA1324850E87}" destId="{8FFAD5D2-4F95-4452-A3E4-4F2655C75BD5}" srcOrd="5" destOrd="0" presId="urn:microsoft.com/office/officeart/2005/8/layout/orgChart1"/>
    <dgm:cxn modelId="{A06DFA7C-3A89-4950-85EC-EE37632CFC29}" type="presParOf" srcId="{8FFAD5D2-4F95-4452-A3E4-4F2655C75BD5}" destId="{118E5679-FC89-4CEF-949F-45670C542F14}" srcOrd="0" destOrd="0" presId="urn:microsoft.com/office/officeart/2005/8/layout/orgChart1"/>
    <dgm:cxn modelId="{B82FDFF6-889C-49AF-9634-9FDAD3DAD076}" type="presParOf" srcId="{118E5679-FC89-4CEF-949F-45670C542F14}" destId="{26FC983C-BFDA-422A-8064-D94C735BE75A}" srcOrd="0" destOrd="0" presId="urn:microsoft.com/office/officeart/2005/8/layout/orgChart1"/>
    <dgm:cxn modelId="{ED31C2D1-A5CB-4439-AD28-2871B0146BED}" type="presParOf" srcId="{118E5679-FC89-4CEF-949F-45670C542F14}" destId="{6D87E40A-8366-4780-9DBE-97CCE543C15E}" srcOrd="1" destOrd="0" presId="urn:microsoft.com/office/officeart/2005/8/layout/orgChart1"/>
    <dgm:cxn modelId="{E52E07D6-94A1-4CCC-AE9E-227F2293E332}" type="presParOf" srcId="{8FFAD5D2-4F95-4452-A3E4-4F2655C75BD5}" destId="{FDAFDEC3-A783-4286-952B-8B3CB961EAA3}" srcOrd="1" destOrd="0" presId="urn:microsoft.com/office/officeart/2005/8/layout/orgChart1"/>
    <dgm:cxn modelId="{59CEF626-AD7C-437C-A829-E6FC96DD1DE2}" type="presParOf" srcId="{8FFAD5D2-4F95-4452-A3E4-4F2655C75BD5}" destId="{38DDF9E0-32CC-42ED-B80D-BC966CC18F45}" srcOrd="2" destOrd="0" presId="urn:microsoft.com/office/officeart/2005/8/layout/orgChart1"/>
    <dgm:cxn modelId="{790D4B4E-0D4D-416A-B88A-C5D4CCDD0CAA}" type="presParOf" srcId="{3E5F2103-7BA2-45A5-8C55-AA1324850E87}" destId="{F24BA47F-B137-40D5-90F4-8E24B949E514}" srcOrd="6" destOrd="0" presId="urn:microsoft.com/office/officeart/2005/8/layout/orgChart1"/>
    <dgm:cxn modelId="{7FAAEF92-4F74-42D7-8CC6-8300A17D18DF}" type="presParOf" srcId="{3E5F2103-7BA2-45A5-8C55-AA1324850E87}" destId="{D7B6CD5D-EC7C-4DB6-B9EA-9BC62B883BE2}" srcOrd="7" destOrd="0" presId="urn:microsoft.com/office/officeart/2005/8/layout/orgChart1"/>
    <dgm:cxn modelId="{C92E3800-5D80-4A65-A8E8-53FA9C726F22}" type="presParOf" srcId="{D7B6CD5D-EC7C-4DB6-B9EA-9BC62B883BE2}" destId="{9F6238D7-3FF3-4766-9B53-E79EA0718E8E}" srcOrd="0" destOrd="0" presId="urn:microsoft.com/office/officeart/2005/8/layout/orgChart1"/>
    <dgm:cxn modelId="{194B08F6-3771-4067-B0BE-EB9CB71FF3CD}" type="presParOf" srcId="{9F6238D7-3FF3-4766-9B53-E79EA0718E8E}" destId="{4E5D8754-8ACC-495B-98BD-3F6B85ABCBFA}" srcOrd="0" destOrd="0" presId="urn:microsoft.com/office/officeart/2005/8/layout/orgChart1"/>
    <dgm:cxn modelId="{90128A4C-CD2B-4C82-BEA2-1D04F90A1883}" type="presParOf" srcId="{9F6238D7-3FF3-4766-9B53-E79EA0718E8E}" destId="{73DCCD08-D880-4C0A-8117-E533CECB42F2}" srcOrd="1" destOrd="0" presId="urn:microsoft.com/office/officeart/2005/8/layout/orgChart1"/>
    <dgm:cxn modelId="{41A67B86-DAED-4D21-8391-E1DD7EFBF019}" type="presParOf" srcId="{D7B6CD5D-EC7C-4DB6-B9EA-9BC62B883BE2}" destId="{8032EDD3-5160-4B26-9D9D-EF2D8AA2039E}" srcOrd="1" destOrd="0" presId="urn:microsoft.com/office/officeart/2005/8/layout/orgChart1"/>
    <dgm:cxn modelId="{C9CB70E8-A26E-43F0-81B6-F5205C3A0AFB}" type="presParOf" srcId="{D7B6CD5D-EC7C-4DB6-B9EA-9BC62B883BE2}" destId="{3821B386-EF3D-4BAE-82B9-09899782465E}" srcOrd="2" destOrd="0" presId="urn:microsoft.com/office/officeart/2005/8/layout/orgChart1"/>
    <dgm:cxn modelId="{A58B604B-5AB4-4453-8BC7-C2019A12BC60}" type="presParOf" srcId="{3E5F2103-7BA2-45A5-8C55-AA1324850E87}" destId="{F52FD3F2-E199-4A27-9F77-24F17286D28F}" srcOrd="8" destOrd="0" presId="urn:microsoft.com/office/officeart/2005/8/layout/orgChart1"/>
    <dgm:cxn modelId="{79F7B8E3-DF98-4519-A980-2A0315C1F9A8}" type="presParOf" srcId="{3E5F2103-7BA2-45A5-8C55-AA1324850E87}" destId="{4337F991-6C9D-4F07-AFAD-FEC85833F74E}" srcOrd="9" destOrd="0" presId="urn:microsoft.com/office/officeart/2005/8/layout/orgChart1"/>
    <dgm:cxn modelId="{C3F8CB57-13D8-4602-BE72-C98FD56EE20C}" type="presParOf" srcId="{4337F991-6C9D-4F07-AFAD-FEC85833F74E}" destId="{A8CAF0BC-51FE-49C3-B621-E0232A7F16B3}" srcOrd="0" destOrd="0" presId="urn:microsoft.com/office/officeart/2005/8/layout/orgChart1"/>
    <dgm:cxn modelId="{C8725CB7-3772-4F7C-A5A7-6A8E6E448D68}" type="presParOf" srcId="{A8CAF0BC-51FE-49C3-B621-E0232A7F16B3}" destId="{DB50EC13-0DCF-4F59-B635-39285AD61CCE}" srcOrd="0" destOrd="0" presId="urn:microsoft.com/office/officeart/2005/8/layout/orgChart1"/>
    <dgm:cxn modelId="{D1446028-FB29-47F5-97DB-502A08733BDA}" type="presParOf" srcId="{A8CAF0BC-51FE-49C3-B621-E0232A7F16B3}" destId="{A9A0112A-3C25-4C95-9511-D5BF2AF78522}" srcOrd="1" destOrd="0" presId="urn:microsoft.com/office/officeart/2005/8/layout/orgChart1"/>
    <dgm:cxn modelId="{3BFAF29D-BBB5-4200-861E-B97AF6820E67}" type="presParOf" srcId="{4337F991-6C9D-4F07-AFAD-FEC85833F74E}" destId="{2B732EDE-A56F-4DA2-95B7-587F69788DF2}" srcOrd="1" destOrd="0" presId="urn:microsoft.com/office/officeart/2005/8/layout/orgChart1"/>
    <dgm:cxn modelId="{E487E36A-9FCD-4779-AF1C-2D1C8E29CD90}" type="presParOf" srcId="{4337F991-6C9D-4F07-AFAD-FEC85833F74E}" destId="{8865CEB9-3202-4A92-B685-FCA45D42E26A}" srcOrd="2" destOrd="0" presId="urn:microsoft.com/office/officeart/2005/8/layout/orgChart1"/>
    <dgm:cxn modelId="{0DC40B8F-CC8A-480D-AA3C-B9287D20CBC1}" type="presParOf" srcId="{3E5F2103-7BA2-45A5-8C55-AA1324850E87}" destId="{3B78DD16-F697-4686-B36F-C0DFE99A7292}" srcOrd="10" destOrd="0" presId="urn:microsoft.com/office/officeart/2005/8/layout/orgChart1"/>
    <dgm:cxn modelId="{9F19B237-1866-4C21-A9D4-8ED370DE25F3}" type="presParOf" srcId="{3E5F2103-7BA2-45A5-8C55-AA1324850E87}" destId="{7A305482-0B70-4CBD-AF31-A40088EC6BE9}" srcOrd="11" destOrd="0" presId="urn:microsoft.com/office/officeart/2005/8/layout/orgChart1"/>
    <dgm:cxn modelId="{505307D1-9087-4594-83D5-236A5D496309}" type="presParOf" srcId="{7A305482-0B70-4CBD-AF31-A40088EC6BE9}" destId="{ABEABDFE-5FE2-468D-B6DC-CBCC48419D1C}" srcOrd="0" destOrd="0" presId="urn:microsoft.com/office/officeart/2005/8/layout/orgChart1"/>
    <dgm:cxn modelId="{36B89D40-86C4-4F79-AA50-823190869212}" type="presParOf" srcId="{ABEABDFE-5FE2-468D-B6DC-CBCC48419D1C}" destId="{358372A0-C340-4B4F-BDD3-77EEB2B5F399}" srcOrd="0" destOrd="0" presId="urn:microsoft.com/office/officeart/2005/8/layout/orgChart1"/>
    <dgm:cxn modelId="{EC71F18E-C333-4C28-9818-7181286CCFA1}" type="presParOf" srcId="{ABEABDFE-5FE2-468D-B6DC-CBCC48419D1C}" destId="{FD12DAEA-C9A1-4530-A8AD-E420BF826931}" srcOrd="1" destOrd="0" presId="urn:microsoft.com/office/officeart/2005/8/layout/orgChart1"/>
    <dgm:cxn modelId="{8FB907C4-CECA-4475-8620-2DDA65512091}" type="presParOf" srcId="{7A305482-0B70-4CBD-AF31-A40088EC6BE9}" destId="{C35E58E0-E75F-4167-902B-8E78F89774A6}" srcOrd="1" destOrd="0" presId="urn:microsoft.com/office/officeart/2005/8/layout/orgChart1"/>
    <dgm:cxn modelId="{F139843B-4E0A-4781-97A6-BE00A7CEA872}" type="presParOf" srcId="{C35E58E0-E75F-4167-902B-8E78F89774A6}" destId="{7D3242DB-7AAF-461A-A8B7-19509E5345A5}" srcOrd="0" destOrd="0" presId="urn:microsoft.com/office/officeart/2005/8/layout/orgChart1"/>
    <dgm:cxn modelId="{67DC4515-390E-4D07-8FF7-8EB24BAC6DD1}" type="presParOf" srcId="{C35E58E0-E75F-4167-902B-8E78F89774A6}" destId="{E5DB4622-C5F9-42CC-9471-782BC291666F}" srcOrd="1" destOrd="0" presId="urn:microsoft.com/office/officeart/2005/8/layout/orgChart1"/>
    <dgm:cxn modelId="{8ACFF891-0063-4D4C-B3B2-CFB29D7A109A}" type="presParOf" srcId="{E5DB4622-C5F9-42CC-9471-782BC291666F}" destId="{CB5909C1-A9BD-45E4-B2F6-9C0C76A4618E}" srcOrd="0" destOrd="0" presId="urn:microsoft.com/office/officeart/2005/8/layout/orgChart1"/>
    <dgm:cxn modelId="{679292EC-E0A8-45E8-A98F-2EB7F4821086}" type="presParOf" srcId="{CB5909C1-A9BD-45E4-B2F6-9C0C76A4618E}" destId="{48CD5744-FB32-484F-B646-47A05045AD08}" srcOrd="0" destOrd="0" presId="urn:microsoft.com/office/officeart/2005/8/layout/orgChart1"/>
    <dgm:cxn modelId="{CCEE8199-A18C-4819-9017-DE8D3D7291B0}" type="presParOf" srcId="{CB5909C1-A9BD-45E4-B2F6-9C0C76A4618E}" destId="{C9C4830F-13B4-4E58-A82A-D2D93BB0D842}" srcOrd="1" destOrd="0" presId="urn:microsoft.com/office/officeart/2005/8/layout/orgChart1"/>
    <dgm:cxn modelId="{575F0B21-783C-4A64-9912-0B1E0134804E}" type="presParOf" srcId="{E5DB4622-C5F9-42CC-9471-782BC291666F}" destId="{E05E7BA5-56C3-4456-BBD5-0901D7E8C2FC}" srcOrd="1" destOrd="0" presId="urn:microsoft.com/office/officeart/2005/8/layout/orgChart1"/>
    <dgm:cxn modelId="{EF0D0D89-ADAD-4795-9B96-1C00BD396C6D}" type="presParOf" srcId="{E05E7BA5-56C3-4456-BBD5-0901D7E8C2FC}" destId="{C6A670AE-B08F-491D-8324-9F9275B7523D}" srcOrd="0" destOrd="0" presId="urn:microsoft.com/office/officeart/2005/8/layout/orgChart1"/>
    <dgm:cxn modelId="{D09FFD5B-7C44-440B-A293-F00C2B34602F}" type="presParOf" srcId="{E05E7BA5-56C3-4456-BBD5-0901D7E8C2FC}" destId="{A7033FB1-D916-44F7-82C5-2A9261ACB3A7}" srcOrd="1" destOrd="0" presId="urn:microsoft.com/office/officeart/2005/8/layout/orgChart1"/>
    <dgm:cxn modelId="{DB50B96F-E887-4188-BA37-43EE32247DA6}" type="presParOf" srcId="{A7033FB1-D916-44F7-82C5-2A9261ACB3A7}" destId="{927127E8-AEB3-4B04-BB41-5DF0F93638AE}" srcOrd="0" destOrd="0" presId="urn:microsoft.com/office/officeart/2005/8/layout/orgChart1"/>
    <dgm:cxn modelId="{40E428FB-0669-457F-B818-864372C685DB}" type="presParOf" srcId="{927127E8-AEB3-4B04-BB41-5DF0F93638AE}" destId="{81DBFBAD-5A5A-4641-9484-95554B27778C}" srcOrd="0" destOrd="0" presId="urn:microsoft.com/office/officeart/2005/8/layout/orgChart1"/>
    <dgm:cxn modelId="{E4BFE256-E5F4-4F20-B4F5-826CD11FE6B7}" type="presParOf" srcId="{927127E8-AEB3-4B04-BB41-5DF0F93638AE}" destId="{E1904662-B1FF-4F2E-A75C-FC6ACEC589A1}" srcOrd="1" destOrd="0" presId="urn:microsoft.com/office/officeart/2005/8/layout/orgChart1"/>
    <dgm:cxn modelId="{9E277AF5-B8C5-490C-8453-070B228B2011}" type="presParOf" srcId="{A7033FB1-D916-44F7-82C5-2A9261ACB3A7}" destId="{C68C6BD9-288E-4A64-A825-EC7AF09A165C}" srcOrd="1" destOrd="0" presId="urn:microsoft.com/office/officeart/2005/8/layout/orgChart1"/>
    <dgm:cxn modelId="{1AB401C7-A067-42E5-8263-1E492D0724E1}" type="presParOf" srcId="{A7033FB1-D916-44F7-82C5-2A9261ACB3A7}" destId="{672CD770-F912-431E-8758-7CD1CF0B1209}" srcOrd="2" destOrd="0" presId="urn:microsoft.com/office/officeart/2005/8/layout/orgChart1"/>
    <dgm:cxn modelId="{D71FC49F-7335-455F-8FE3-76735E25B07D}" type="presParOf" srcId="{E5DB4622-C5F9-42CC-9471-782BC291666F}" destId="{CA1CC994-5726-48CE-A045-3D7D3151D65F}" srcOrd="2" destOrd="0" presId="urn:microsoft.com/office/officeart/2005/8/layout/orgChart1"/>
    <dgm:cxn modelId="{C09C053D-6F77-484C-AC1C-1DBF7CD16AC1}" type="presParOf" srcId="{C35E58E0-E75F-4167-902B-8E78F89774A6}" destId="{6C1A0723-381B-45AE-83F7-EECC535E2CFE}" srcOrd="2" destOrd="0" presId="urn:microsoft.com/office/officeart/2005/8/layout/orgChart1"/>
    <dgm:cxn modelId="{D574EF83-AC70-4DD0-9131-DD0DBF4357FB}" type="presParOf" srcId="{C35E58E0-E75F-4167-902B-8E78F89774A6}" destId="{49262B51-1E49-4113-B17A-487E45F90BDD}" srcOrd="3" destOrd="0" presId="urn:microsoft.com/office/officeart/2005/8/layout/orgChart1"/>
    <dgm:cxn modelId="{A74703A6-4C5E-46C5-B08B-09090E94470D}" type="presParOf" srcId="{49262B51-1E49-4113-B17A-487E45F90BDD}" destId="{33C546CD-51D5-42EA-93C2-2D2AD0AC6234}" srcOrd="0" destOrd="0" presId="urn:microsoft.com/office/officeart/2005/8/layout/orgChart1"/>
    <dgm:cxn modelId="{AA5B0285-F870-4BCD-AEA4-756E99DF80D2}" type="presParOf" srcId="{33C546CD-51D5-42EA-93C2-2D2AD0AC6234}" destId="{A8964766-1436-4A42-BC0F-64547A4D1F28}" srcOrd="0" destOrd="0" presId="urn:microsoft.com/office/officeart/2005/8/layout/orgChart1"/>
    <dgm:cxn modelId="{F378C2C0-FB24-448D-BE7B-3227D4340324}" type="presParOf" srcId="{33C546CD-51D5-42EA-93C2-2D2AD0AC6234}" destId="{9054D9F7-6146-4732-B61C-6F42C2DF3352}" srcOrd="1" destOrd="0" presId="urn:microsoft.com/office/officeart/2005/8/layout/orgChart1"/>
    <dgm:cxn modelId="{957C969E-300B-428F-AD27-D5732DB13DD6}" type="presParOf" srcId="{49262B51-1E49-4113-B17A-487E45F90BDD}" destId="{E4CC9F73-1B48-4B5D-8CCB-543DB1984720}" srcOrd="1" destOrd="0" presId="urn:microsoft.com/office/officeart/2005/8/layout/orgChart1"/>
    <dgm:cxn modelId="{8B3ACAFE-1AE8-48F7-9E91-72ABEB16FBB5}" type="presParOf" srcId="{E4CC9F73-1B48-4B5D-8CCB-543DB1984720}" destId="{508D708E-5589-4A15-91D4-08180780C1D1}" srcOrd="0" destOrd="0" presId="urn:microsoft.com/office/officeart/2005/8/layout/orgChart1"/>
    <dgm:cxn modelId="{B7E21A4A-B792-400D-9D4F-68E627480D8D}" type="presParOf" srcId="{E4CC9F73-1B48-4B5D-8CCB-543DB1984720}" destId="{338016FF-E0D7-48F2-9634-432B4D49140F}" srcOrd="1" destOrd="0" presId="urn:microsoft.com/office/officeart/2005/8/layout/orgChart1"/>
    <dgm:cxn modelId="{2755E845-CC2F-4E54-8039-9241998F5A61}" type="presParOf" srcId="{338016FF-E0D7-48F2-9634-432B4D49140F}" destId="{0820273B-C15B-4A5B-90D7-B03E21FA4F7F}" srcOrd="0" destOrd="0" presId="urn:microsoft.com/office/officeart/2005/8/layout/orgChart1"/>
    <dgm:cxn modelId="{D104057A-6109-496F-BBEE-06F94AE2DBBF}" type="presParOf" srcId="{0820273B-C15B-4A5B-90D7-B03E21FA4F7F}" destId="{CB090A0D-6D5E-4768-A667-3BA05E5ED5D5}" srcOrd="0" destOrd="0" presId="urn:microsoft.com/office/officeart/2005/8/layout/orgChart1"/>
    <dgm:cxn modelId="{11CDC542-EE69-4CED-886A-9805E128B408}" type="presParOf" srcId="{0820273B-C15B-4A5B-90D7-B03E21FA4F7F}" destId="{06802E39-57BD-40A6-9870-36E227F32935}" srcOrd="1" destOrd="0" presId="urn:microsoft.com/office/officeart/2005/8/layout/orgChart1"/>
    <dgm:cxn modelId="{DA942A6F-A998-4680-B722-D3E28EF3A8A9}" type="presParOf" srcId="{338016FF-E0D7-48F2-9634-432B4D49140F}" destId="{9C850E99-4167-48C6-80B8-144E8989DF7B}" srcOrd="1" destOrd="0" presId="urn:microsoft.com/office/officeart/2005/8/layout/orgChart1"/>
    <dgm:cxn modelId="{CC18BEB8-ABD1-48CC-B736-4171647EAD20}" type="presParOf" srcId="{338016FF-E0D7-48F2-9634-432B4D49140F}" destId="{8EFCB07A-AB5D-4618-88C9-F8361A2125CA}" srcOrd="2" destOrd="0" presId="urn:microsoft.com/office/officeart/2005/8/layout/orgChart1"/>
    <dgm:cxn modelId="{4704119D-57F8-41B1-9EBE-E592DFD6D1FE}" type="presParOf" srcId="{49262B51-1E49-4113-B17A-487E45F90BDD}" destId="{BAADF38F-1152-460F-A398-EFFA8206BD42}" srcOrd="2" destOrd="0" presId="urn:microsoft.com/office/officeart/2005/8/layout/orgChart1"/>
    <dgm:cxn modelId="{FE94C9C8-B92C-4E1B-B95D-0CE83B85518F}" type="presParOf" srcId="{C35E58E0-E75F-4167-902B-8E78F89774A6}" destId="{4AAD3B91-B42E-47F3-955B-259C60AD5237}" srcOrd="4" destOrd="0" presId="urn:microsoft.com/office/officeart/2005/8/layout/orgChart1"/>
    <dgm:cxn modelId="{77D501E6-0A00-4E00-ACF7-EAFB343D1B46}" type="presParOf" srcId="{C35E58E0-E75F-4167-902B-8E78F89774A6}" destId="{662A7EBC-67E4-42DB-868A-DCD93362F4CF}" srcOrd="5" destOrd="0" presId="urn:microsoft.com/office/officeart/2005/8/layout/orgChart1"/>
    <dgm:cxn modelId="{4FA9A47C-AF57-4912-8BB5-AAF2BB57696A}" type="presParOf" srcId="{662A7EBC-67E4-42DB-868A-DCD93362F4CF}" destId="{829846D5-8A2B-4C76-B652-E294B06E806E}" srcOrd="0" destOrd="0" presId="urn:microsoft.com/office/officeart/2005/8/layout/orgChart1"/>
    <dgm:cxn modelId="{D60975C1-FEF8-42F8-8488-9F30F3E3D677}" type="presParOf" srcId="{829846D5-8A2B-4C76-B652-E294B06E806E}" destId="{72DCF07F-2625-4411-89F4-C5E7EDDA73DB}" srcOrd="0" destOrd="0" presId="urn:microsoft.com/office/officeart/2005/8/layout/orgChart1"/>
    <dgm:cxn modelId="{F2B5D486-BC72-4760-B313-D8C3A110E456}" type="presParOf" srcId="{829846D5-8A2B-4C76-B652-E294B06E806E}" destId="{1416B7AD-9D9B-4CED-976A-7CEEA73CB2B5}" srcOrd="1" destOrd="0" presId="urn:microsoft.com/office/officeart/2005/8/layout/orgChart1"/>
    <dgm:cxn modelId="{828DB252-321B-483D-95D2-6F830FCD86D2}" type="presParOf" srcId="{662A7EBC-67E4-42DB-868A-DCD93362F4CF}" destId="{A5CA0F98-7A82-411C-BB61-CD007AAAD7A4}" srcOrd="1" destOrd="0" presId="urn:microsoft.com/office/officeart/2005/8/layout/orgChart1"/>
    <dgm:cxn modelId="{01CCD5E1-DBA7-4817-BC2C-1380AC12CE77}" type="presParOf" srcId="{662A7EBC-67E4-42DB-868A-DCD93362F4CF}" destId="{10495D57-9280-4386-B5C5-CEED7093CFE7}" srcOrd="2" destOrd="0" presId="urn:microsoft.com/office/officeart/2005/8/layout/orgChart1"/>
    <dgm:cxn modelId="{76D1240D-338A-4036-B378-ABFC0996D9E0}" type="presParOf" srcId="{C35E58E0-E75F-4167-902B-8E78F89774A6}" destId="{71FBFB43-A784-4267-BBAB-094F28E957EF}" srcOrd="6" destOrd="0" presId="urn:microsoft.com/office/officeart/2005/8/layout/orgChart1"/>
    <dgm:cxn modelId="{A60C9601-F1B4-4E8D-8A3D-DC950B4AB30C}" type="presParOf" srcId="{C35E58E0-E75F-4167-902B-8E78F89774A6}" destId="{F436DC72-880C-47ED-ACA2-890A966DF24F}" srcOrd="7" destOrd="0" presId="urn:microsoft.com/office/officeart/2005/8/layout/orgChart1"/>
    <dgm:cxn modelId="{DBB79C1A-A5BC-4332-BEC2-5C15DA499AB1}" type="presParOf" srcId="{F436DC72-880C-47ED-ACA2-890A966DF24F}" destId="{8318DE17-251F-4AC6-A81F-0C15E72E5B69}" srcOrd="0" destOrd="0" presId="urn:microsoft.com/office/officeart/2005/8/layout/orgChart1"/>
    <dgm:cxn modelId="{F562D8C4-1C5A-4640-A15F-06D6AAC8A3E0}" type="presParOf" srcId="{8318DE17-251F-4AC6-A81F-0C15E72E5B69}" destId="{8DFC5D70-926D-422B-9974-A25BE456EE62}" srcOrd="0" destOrd="0" presId="urn:microsoft.com/office/officeart/2005/8/layout/orgChart1"/>
    <dgm:cxn modelId="{A5D7C52A-8232-4A3F-91A4-F0D28045CF62}" type="presParOf" srcId="{8318DE17-251F-4AC6-A81F-0C15E72E5B69}" destId="{15FE0DC6-B979-4674-B17C-A1315AF6C9E5}" srcOrd="1" destOrd="0" presId="urn:microsoft.com/office/officeart/2005/8/layout/orgChart1"/>
    <dgm:cxn modelId="{3EA19031-08C0-46BC-BDEF-0ABAD641D172}" type="presParOf" srcId="{F436DC72-880C-47ED-ACA2-890A966DF24F}" destId="{23799CA6-895B-4A08-8472-3B4E618A2AA4}" srcOrd="1" destOrd="0" presId="urn:microsoft.com/office/officeart/2005/8/layout/orgChart1"/>
    <dgm:cxn modelId="{E8CCD2AD-D5F5-4C6B-B98D-C3CA5F48F7A4}" type="presParOf" srcId="{23799CA6-895B-4A08-8472-3B4E618A2AA4}" destId="{9CDBC9C2-ECF4-4F38-A33C-1DD7121D4E31}" srcOrd="0" destOrd="0" presId="urn:microsoft.com/office/officeart/2005/8/layout/orgChart1"/>
    <dgm:cxn modelId="{121F3871-E7C5-4C73-93AB-77CDDFC3A2BB}" type="presParOf" srcId="{23799CA6-895B-4A08-8472-3B4E618A2AA4}" destId="{6E9DFC8D-B987-433F-9001-52EC480D60EC}" srcOrd="1" destOrd="0" presId="urn:microsoft.com/office/officeart/2005/8/layout/orgChart1"/>
    <dgm:cxn modelId="{AF27558D-ABFD-4A13-B2D3-AF12AD7683AE}" type="presParOf" srcId="{6E9DFC8D-B987-433F-9001-52EC480D60EC}" destId="{8C404F6C-1582-41E0-BF35-A0DF39605E35}" srcOrd="0" destOrd="0" presId="urn:microsoft.com/office/officeart/2005/8/layout/orgChart1"/>
    <dgm:cxn modelId="{175DCF19-FD68-4FC3-9072-81835DFA1C1C}" type="presParOf" srcId="{8C404F6C-1582-41E0-BF35-A0DF39605E35}" destId="{6017D45C-444D-43E6-BC72-1FFA9DA14ADC}" srcOrd="0" destOrd="0" presId="urn:microsoft.com/office/officeart/2005/8/layout/orgChart1"/>
    <dgm:cxn modelId="{718039B6-A81C-42FA-A49C-5F918840C07A}" type="presParOf" srcId="{8C404F6C-1582-41E0-BF35-A0DF39605E35}" destId="{23247B74-784C-4ED1-8E67-175B61EFB702}" srcOrd="1" destOrd="0" presId="urn:microsoft.com/office/officeart/2005/8/layout/orgChart1"/>
    <dgm:cxn modelId="{2D82A853-B036-492A-9062-4D6EFCEFFDB0}" type="presParOf" srcId="{6E9DFC8D-B987-433F-9001-52EC480D60EC}" destId="{D05527D9-1A25-4435-98B0-C308D1F2F907}" srcOrd="1" destOrd="0" presId="urn:microsoft.com/office/officeart/2005/8/layout/orgChart1"/>
    <dgm:cxn modelId="{4B77D97E-DC55-4769-8A8F-97F8C8FBC50C}" type="presParOf" srcId="{6E9DFC8D-B987-433F-9001-52EC480D60EC}" destId="{FA12FE19-DE06-4037-85F6-68E635ADD27C}" srcOrd="2" destOrd="0" presId="urn:microsoft.com/office/officeart/2005/8/layout/orgChart1"/>
    <dgm:cxn modelId="{18116453-1B63-43F6-804A-383358FBA931}" type="presParOf" srcId="{F436DC72-880C-47ED-ACA2-890A966DF24F}" destId="{FDFA0D6F-F99B-42EE-AACD-052321AC11A8}" srcOrd="2" destOrd="0" presId="urn:microsoft.com/office/officeart/2005/8/layout/orgChart1"/>
    <dgm:cxn modelId="{B0EB18E2-DD75-42B7-B2E7-6E3C81468161}" type="presParOf" srcId="{C35E58E0-E75F-4167-902B-8E78F89774A6}" destId="{35AA9E93-3DEE-448C-A6C3-403B6AC1C0B1}" srcOrd="8" destOrd="0" presId="urn:microsoft.com/office/officeart/2005/8/layout/orgChart1"/>
    <dgm:cxn modelId="{4B3CF7F6-8C27-4C42-81CC-60235F9B3CCD}" type="presParOf" srcId="{C35E58E0-E75F-4167-902B-8E78F89774A6}" destId="{6F413F04-019E-4DBC-A76F-7F93BC34B320}" srcOrd="9" destOrd="0" presId="urn:microsoft.com/office/officeart/2005/8/layout/orgChart1"/>
    <dgm:cxn modelId="{64FD24C3-DBE9-4583-BDEE-D3A8B163B370}" type="presParOf" srcId="{6F413F04-019E-4DBC-A76F-7F93BC34B320}" destId="{60022A9B-9824-489E-A5ED-F355D61A2A41}" srcOrd="0" destOrd="0" presId="urn:microsoft.com/office/officeart/2005/8/layout/orgChart1"/>
    <dgm:cxn modelId="{B0C702EE-6E86-45C7-8941-96EC0BDF07EF}" type="presParOf" srcId="{60022A9B-9824-489E-A5ED-F355D61A2A41}" destId="{C2ABC888-E1BF-4DA8-892E-B5AE6BABF9D6}" srcOrd="0" destOrd="0" presId="urn:microsoft.com/office/officeart/2005/8/layout/orgChart1"/>
    <dgm:cxn modelId="{FF1DCCB5-45BA-426D-B286-69C4354973FF}" type="presParOf" srcId="{60022A9B-9824-489E-A5ED-F355D61A2A41}" destId="{DF2E18C3-A172-4838-898F-0F27CDE6FAD7}" srcOrd="1" destOrd="0" presId="urn:microsoft.com/office/officeart/2005/8/layout/orgChart1"/>
    <dgm:cxn modelId="{4FB2A4EE-C3E2-49BC-9F5B-8E4CB166BB91}" type="presParOf" srcId="{6F413F04-019E-4DBC-A76F-7F93BC34B320}" destId="{B5EC4DC0-AAA0-4A26-AB80-26DBB65A7CBF}" srcOrd="1" destOrd="0" presId="urn:microsoft.com/office/officeart/2005/8/layout/orgChart1"/>
    <dgm:cxn modelId="{ABEB24F6-ED97-408F-8AD8-CABB95EFE851}" type="presParOf" srcId="{6F413F04-019E-4DBC-A76F-7F93BC34B320}" destId="{8417A5B3-6F98-4E2B-9F45-7C235749B7A6}" srcOrd="2" destOrd="0" presId="urn:microsoft.com/office/officeart/2005/8/layout/orgChart1"/>
    <dgm:cxn modelId="{65CF7D13-7E77-4E0F-B6B2-14F922381394}" type="presParOf" srcId="{7A305482-0B70-4CBD-AF31-A40088EC6BE9}" destId="{99317019-C6EA-4D95-B8BD-0991C09C9BE5}" srcOrd="2" destOrd="0" presId="urn:microsoft.com/office/officeart/2005/8/layout/orgChart1"/>
    <dgm:cxn modelId="{60F994F2-CF06-4C33-AE08-4482A64A6D22}" type="presParOf" srcId="{99317019-C6EA-4D95-B8BD-0991C09C9BE5}" destId="{03D1D141-E356-45A0-84B8-81843DFF7332}" srcOrd="0" destOrd="0" presId="urn:microsoft.com/office/officeart/2005/8/layout/orgChart1"/>
    <dgm:cxn modelId="{74EA7189-FD41-406F-91A9-E7D9DBE6E7FE}" type="presParOf" srcId="{99317019-C6EA-4D95-B8BD-0991C09C9BE5}" destId="{F65D94B0-1C54-4F10-AE21-1D79A3644535}" srcOrd="1" destOrd="0" presId="urn:microsoft.com/office/officeart/2005/8/layout/orgChart1"/>
    <dgm:cxn modelId="{6A364F16-B9E8-4C90-9D26-86F5FB6301F1}" type="presParOf" srcId="{F65D94B0-1C54-4F10-AE21-1D79A3644535}" destId="{687C6E23-92D9-4B1B-8748-CE214637C01F}" srcOrd="0" destOrd="0" presId="urn:microsoft.com/office/officeart/2005/8/layout/orgChart1"/>
    <dgm:cxn modelId="{D7D506E9-FA0E-4252-BF12-DACFAB10A576}" type="presParOf" srcId="{687C6E23-92D9-4B1B-8748-CE214637C01F}" destId="{29EB057C-DB4C-4482-8E98-2B3D5602A367}" srcOrd="0" destOrd="0" presId="urn:microsoft.com/office/officeart/2005/8/layout/orgChart1"/>
    <dgm:cxn modelId="{EB4A53E9-DAFB-472F-9579-9E819F33A088}" type="presParOf" srcId="{687C6E23-92D9-4B1B-8748-CE214637C01F}" destId="{ED72147E-5D6D-4A71-8C09-1ACF8A541E98}" srcOrd="1" destOrd="0" presId="urn:microsoft.com/office/officeart/2005/8/layout/orgChart1"/>
    <dgm:cxn modelId="{95627AD4-EA86-42DD-901F-3966846685F4}" type="presParOf" srcId="{F65D94B0-1C54-4F10-AE21-1D79A3644535}" destId="{F64D1D96-CE2B-4759-9445-969C0AE2C188}" srcOrd="1" destOrd="0" presId="urn:microsoft.com/office/officeart/2005/8/layout/orgChart1"/>
    <dgm:cxn modelId="{A0B83D56-6652-47CA-8323-7103E4E1B87F}" type="presParOf" srcId="{F65D94B0-1C54-4F10-AE21-1D79A3644535}" destId="{C21F4EAA-DF12-4FEB-AC8E-3D37EBD8A1DB}" srcOrd="2" destOrd="0" presId="urn:microsoft.com/office/officeart/2005/8/layout/orgChart1"/>
    <dgm:cxn modelId="{09E972E1-50DD-45E8-93DC-1040131B6D8E}" type="presParOf" srcId="{E0ECBD8D-5036-4F6F-BDD0-C67AACFDE7AA}" destId="{7E31FFFA-5D1B-4502-B1AF-261F2FBECC0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1D141-E356-45A0-84B8-81843DFF7332}">
      <dsp:nvSpPr>
        <dsp:cNvPr id="0" name=""/>
        <dsp:cNvSpPr/>
      </dsp:nvSpPr>
      <dsp:spPr>
        <a:xfrm>
          <a:off x="7498767" y="1553259"/>
          <a:ext cx="122162" cy="535189"/>
        </a:xfrm>
        <a:custGeom>
          <a:avLst/>
          <a:gdLst/>
          <a:ahLst/>
          <a:cxnLst/>
          <a:rect l="0" t="0" r="0" b="0"/>
          <a:pathLst>
            <a:path>
              <a:moveTo>
                <a:pt x="122162" y="0"/>
              </a:moveTo>
              <a:lnTo>
                <a:pt x="122162" y="535189"/>
              </a:lnTo>
              <a:lnTo>
                <a:pt x="0" y="535189"/>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AA9E93-3DEE-448C-A6C3-403B6AC1C0B1}">
      <dsp:nvSpPr>
        <dsp:cNvPr id="0" name=""/>
        <dsp:cNvSpPr/>
      </dsp:nvSpPr>
      <dsp:spPr>
        <a:xfrm>
          <a:off x="7620930" y="1553259"/>
          <a:ext cx="2815560" cy="1070378"/>
        </a:xfrm>
        <a:custGeom>
          <a:avLst/>
          <a:gdLst/>
          <a:ahLst/>
          <a:cxnLst/>
          <a:rect l="0" t="0" r="0" b="0"/>
          <a:pathLst>
            <a:path>
              <a:moveTo>
                <a:pt x="0" y="0"/>
              </a:moveTo>
              <a:lnTo>
                <a:pt x="0" y="948215"/>
              </a:lnTo>
              <a:lnTo>
                <a:pt x="2815560" y="948215"/>
              </a:lnTo>
              <a:lnTo>
                <a:pt x="2815560" y="1070378"/>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CDBC9C2-ECF4-4F38-A33C-1DD7121D4E31}">
      <dsp:nvSpPr>
        <dsp:cNvPr id="0" name=""/>
        <dsp:cNvSpPr/>
      </dsp:nvSpPr>
      <dsp:spPr>
        <a:xfrm>
          <a:off x="8563328" y="3205364"/>
          <a:ext cx="174518" cy="535189"/>
        </a:xfrm>
        <a:custGeom>
          <a:avLst/>
          <a:gdLst/>
          <a:ahLst/>
          <a:cxnLst/>
          <a:rect l="0" t="0" r="0" b="0"/>
          <a:pathLst>
            <a:path>
              <a:moveTo>
                <a:pt x="0" y="0"/>
              </a:moveTo>
              <a:lnTo>
                <a:pt x="0" y="535189"/>
              </a:lnTo>
              <a:lnTo>
                <a:pt x="174518" y="535189"/>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1FBFB43-A784-4267-BBAB-094F28E957EF}">
      <dsp:nvSpPr>
        <dsp:cNvPr id="0" name=""/>
        <dsp:cNvSpPr/>
      </dsp:nvSpPr>
      <dsp:spPr>
        <a:xfrm>
          <a:off x="7620930" y="1553259"/>
          <a:ext cx="1407780" cy="1070378"/>
        </a:xfrm>
        <a:custGeom>
          <a:avLst/>
          <a:gdLst/>
          <a:ahLst/>
          <a:cxnLst/>
          <a:rect l="0" t="0" r="0" b="0"/>
          <a:pathLst>
            <a:path>
              <a:moveTo>
                <a:pt x="0" y="0"/>
              </a:moveTo>
              <a:lnTo>
                <a:pt x="0" y="948215"/>
              </a:lnTo>
              <a:lnTo>
                <a:pt x="1407780" y="948215"/>
              </a:lnTo>
              <a:lnTo>
                <a:pt x="1407780" y="1070378"/>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AD3B91-B42E-47F3-955B-259C60AD5237}">
      <dsp:nvSpPr>
        <dsp:cNvPr id="0" name=""/>
        <dsp:cNvSpPr/>
      </dsp:nvSpPr>
      <dsp:spPr>
        <a:xfrm>
          <a:off x="7575210" y="1553259"/>
          <a:ext cx="91440" cy="1070378"/>
        </a:xfrm>
        <a:custGeom>
          <a:avLst/>
          <a:gdLst/>
          <a:ahLst/>
          <a:cxnLst/>
          <a:rect l="0" t="0" r="0" b="0"/>
          <a:pathLst>
            <a:path>
              <a:moveTo>
                <a:pt x="45720" y="0"/>
              </a:moveTo>
              <a:lnTo>
                <a:pt x="45720" y="1070378"/>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8D708E-5589-4A15-91D4-08180780C1D1}">
      <dsp:nvSpPr>
        <dsp:cNvPr id="0" name=""/>
        <dsp:cNvSpPr/>
      </dsp:nvSpPr>
      <dsp:spPr>
        <a:xfrm>
          <a:off x="5747768" y="3205364"/>
          <a:ext cx="174518" cy="535189"/>
        </a:xfrm>
        <a:custGeom>
          <a:avLst/>
          <a:gdLst/>
          <a:ahLst/>
          <a:cxnLst/>
          <a:rect l="0" t="0" r="0" b="0"/>
          <a:pathLst>
            <a:path>
              <a:moveTo>
                <a:pt x="0" y="0"/>
              </a:moveTo>
              <a:lnTo>
                <a:pt x="0" y="535189"/>
              </a:lnTo>
              <a:lnTo>
                <a:pt x="174518" y="535189"/>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C1A0723-381B-45AE-83F7-EECC535E2CFE}">
      <dsp:nvSpPr>
        <dsp:cNvPr id="0" name=""/>
        <dsp:cNvSpPr/>
      </dsp:nvSpPr>
      <dsp:spPr>
        <a:xfrm>
          <a:off x="6213150" y="1553259"/>
          <a:ext cx="1407780" cy="1070378"/>
        </a:xfrm>
        <a:custGeom>
          <a:avLst/>
          <a:gdLst/>
          <a:ahLst/>
          <a:cxnLst/>
          <a:rect l="0" t="0" r="0" b="0"/>
          <a:pathLst>
            <a:path>
              <a:moveTo>
                <a:pt x="1407780" y="0"/>
              </a:moveTo>
              <a:lnTo>
                <a:pt x="1407780" y="948215"/>
              </a:lnTo>
              <a:lnTo>
                <a:pt x="0" y="948215"/>
              </a:lnTo>
              <a:lnTo>
                <a:pt x="0" y="1070378"/>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6A670AE-B08F-491D-8324-9F9275B7523D}">
      <dsp:nvSpPr>
        <dsp:cNvPr id="0" name=""/>
        <dsp:cNvSpPr/>
      </dsp:nvSpPr>
      <dsp:spPr>
        <a:xfrm>
          <a:off x="4339988" y="3205364"/>
          <a:ext cx="174518" cy="535189"/>
        </a:xfrm>
        <a:custGeom>
          <a:avLst/>
          <a:gdLst/>
          <a:ahLst/>
          <a:cxnLst/>
          <a:rect l="0" t="0" r="0" b="0"/>
          <a:pathLst>
            <a:path>
              <a:moveTo>
                <a:pt x="0" y="0"/>
              </a:moveTo>
              <a:lnTo>
                <a:pt x="0" y="535189"/>
              </a:lnTo>
              <a:lnTo>
                <a:pt x="174518" y="535189"/>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D3242DB-7AAF-461A-A8B7-19509E5345A5}">
      <dsp:nvSpPr>
        <dsp:cNvPr id="0" name=""/>
        <dsp:cNvSpPr/>
      </dsp:nvSpPr>
      <dsp:spPr>
        <a:xfrm>
          <a:off x="4805369" y="1553259"/>
          <a:ext cx="2815560" cy="1070378"/>
        </a:xfrm>
        <a:custGeom>
          <a:avLst/>
          <a:gdLst/>
          <a:ahLst/>
          <a:cxnLst/>
          <a:rect l="0" t="0" r="0" b="0"/>
          <a:pathLst>
            <a:path>
              <a:moveTo>
                <a:pt x="2815560" y="0"/>
              </a:moveTo>
              <a:lnTo>
                <a:pt x="2815560" y="948215"/>
              </a:lnTo>
              <a:lnTo>
                <a:pt x="0" y="948215"/>
              </a:lnTo>
              <a:lnTo>
                <a:pt x="0" y="1070378"/>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B78DD16-F697-4686-B36F-C0DFE99A7292}">
      <dsp:nvSpPr>
        <dsp:cNvPr id="0" name=""/>
        <dsp:cNvSpPr/>
      </dsp:nvSpPr>
      <dsp:spPr>
        <a:xfrm>
          <a:off x="4101479" y="727206"/>
          <a:ext cx="3519450" cy="244325"/>
        </a:xfrm>
        <a:custGeom>
          <a:avLst/>
          <a:gdLst/>
          <a:ahLst/>
          <a:cxnLst/>
          <a:rect l="0" t="0" r="0" b="0"/>
          <a:pathLst>
            <a:path>
              <a:moveTo>
                <a:pt x="0" y="0"/>
              </a:moveTo>
              <a:lnTo>
                <a:pt x="0" y="122162"/>
              </a:lnTo>
              <a:lnTo>
                <a:pt x="3519450" y="122162"/>
              </a:lnTo>
              <a:lnTo>
                <a:pt x="3519450" y="244325"/>
              </a:lnTo>
            </a:path>
          </a:pathLst>
        </a:custGeom>
        <a:noFill/>
        <a:ln w="6350" cap="flat" cmpd="sng" algn="ctr">
          <a:solidFill>
            <a:schemeClr val="accent6">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52FD3F2-E199-4A27-9F77-24F17286D28F}">
      <dsp:nvSpPr>
        <dsp:cNvPr id="0" name=""/>
        <dsp:cNvSpPr/>
      </dsp:nvSpPr>
      <dsp:spPr>
        <a:xfrm>
          <a:off x="4101479" y="727206"/>
          <a:ext cx="2111670" cy="244325"/>
        </a:xfrm>
        <a:custGeom>
          <a:avLst/>
          <a:gdLst/>
          <a:ahLst/>
          <a:cxnLst/>
          <a:rect l="0" t="0" r="0" b="0"/>
          <a:pathLst>
            <a:path>
              <a:moveTo>
                <a:pt x="0" y="0"/>
              </a:moveTo>
              <a:lnTo>
                <a:pt x="0" y="122162"/>
              </a:lnTo>
              <a:lnTo>
                <a:pt x="2111670" y="122162"/>
              </a:lnTo>
              <a:lnTo>
                <a:pt x="2111670" y="244325"/>
              </a:lnTo>
            </a:path>
          </a:pathLst>
        </a:custGeom>
        <a:noFill/>
        <a:ln w="6350" cap="flat" cmpd="sng" algn="ctr">
          <a:solidFill>
            <a:schemeClr val="accent6">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24BA47F-B137-40D5-90F4-8E24B949E514}">
      <dsp:nvSpPr>
        <dsp:cNvPr id="0" name=""/>
        <dsp:cNvSpPr/>
      </dsp:nvSpPr>
      <dsp:spPr>
        <a:xfrm>
          <a:off x="4101479" y="727206"/>
          <a:ext cx="703890" cy="244325"/>
        </a:xfrm>
        <a:custGeom>
          <a:avLst/>
          <a:gdLst/>
          <a:ahLst/>
          <a:cxnLst/>
          <a:rect l="0" t="0" r="0" b="0"/>
          <a:pathLst>
            <a:path>
              <a:moveTo>
                <a:pt x="0" y="0"/>
              </a:moveTo>
              <a:lnTo>
                <a:pt x="0" y="122162"/>
              </a:lnTo>
              <a:lnTo>
                <a:pt x="703890" y="122162"/>
              </a:lnTo>
              <a:lnTo>
                <a:pt x="703890" y="244325"/>
              </a:lnTo>
            </a:path>
          </a:pathLst>
        </a:custGeom>
        <a:noFill/>
        <a:ln w="6350" cap="flat" cmpd="sng" algn="ctr">
          <a:solidFill>
            <a:schemeClr val="accent6">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5233D5-DBB9-48B0-8E5F-FE8673319631}">
      <dsp:nvSpPr>
        <dsp:cNvPr id="0" name=""/>
        <dsp:cNvSpPr/>
      </dsp:nvSpPr>
      <dsp:spPr>
        <a:xfrm>
          <a:off x="3397589" y="727206"/>
          <a:ext cx="703890" cy="244325"/>
        </a:xfrm>
        <a:custGeom>
          <a:avLst/>
          <a:gdLst/>
          <a:ahLst/>
          <a:cxnLst/>
          <a:rect l="0" t="0" r="0" b="0"/>
          <a:pathLst>
            <a:path>
              <a:moveTo>
                <a:pt x="703890" y="0"/>
              </a:moveTo>
              <a:lnTo>
                <a:pt x="703890" y="122162"/>
              </a:lnTo>
              <a:lnTo>
                <a:pt x="0" y="122162"/>
              </a:lnTo>
              <a:lnTo>
                <a:pt x="0" y="244325"/>
              </a:lnTo>
            </a:path>
          </a:pathLst>
        </a:custGeom>
        <a:noFill/>
        <a:ln w="6350" cap="flat" cmpd="sng" algn="ctr">
          <a:solidFill>
            <a:schemeClr val="accent6">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FBAE32F-D55E-4F77-B4AF-98CA96379D10}">
      <dsp:nvSpPr>
        <dsp:cNvPr id="0" name=""/>
        <dsp:cNvSpPr/>
      </dsp:nvSpPr>
      <dsp:spPr>
        <a:xfrm>
          <a:off x="1524428" y="1553259"/>
          <a:ext cx="174518" cy="535189"/>
        </a:xfrm>
        <a:custGeom>
          <a:avLst/>
          <a:gdLst/>
          <a:ahLst/>
          <a:cxnLst/>
          <a:rect l="0" t="0" r="0" b="0"/>
          <a:pathLst>
            <a:path>
              <a:moveTo>
                <a:pt x="0" y="0"/>
              </a:moveTo>
              <a:lnTo>
                <a:pt x="0" y="535189"/>
              </a:lnTo>
              <a:lnTo>
                <a:pt x="174518" y="535189"/>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CFB2464-ECC3-4953-8767-1C41DC5C2B52}">
      <dsp:nvSpPr>
        <dsp:cNvPr id="0" name=""/>
        <dsp:cNvSpPr/>
      </dsp:nvSpPr>
      <dsp:spPr>
        <a:xfrm>
          <a:off x="1989809" y="727206"/>
          <a:ext cx="2111670" cy="244325"/>
        </a:xfrm>
        <a:custGeom>
          <a:avLst/>
          <a:gdLst/>
          <a:ahLst/>
          <a:cxnLst/>
          <a:rect l="0" t="0" r="0" b="0"/>
          <a:pathLst>
            <a:path>
              <a:moveTo>
                <a:pt x="2111670" y="0"/>
              </a:moveTo>
              <a:lnTo>
                <a:pt x="2111670" y="122162"/>
              </a:lnTo>
              <a:lnTo>
                <a:pt x="0" y="122162"/>
              </a:lnTo>
              <a:lnTo>
                <a:pt x="0" y="244325"/>
              </a:lnTo>
            </a:path>
          </a:pathLst>
        </a:custGeom>
        <a:noFill/>
        <a:ln w="6350" cap="flat" cmpd="sng" algn="ctr">
          <a:solidFill>
            <a:schemeClr val="accent6">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F42C6D5-0270-4F0D-8ED8-A05891880F95}">
      <dsp:nvSpPr>
        <dsp:cNvPr id="0" name=""/>
        <dsp:cNvSpPr/>
      </dsp:nvSpPr>
      <dsp:spPr>
        <a:xfrm>
          <a:off x="116648" y="2379312"/>
          <a:ext cx="174518" cy="535189"/>
        </a:xfrm>
        <a:custGeom>
          <a:avLst/>
          <a:gdLst/>
          <a:ahLst/>
          <a:cxnLst/>
          <a:rect l="0" t="0" r="0" b="0"/>
          <a:pathLst>
            <a:path>
              <a:moveTo>
                <a:pt x="0" y="0"/>
              </a:moveTo>
              <a:lnTo>
                <a:pt x="0" y="535189"/>
              </a:lnTo>
              <a:lnTo>
                <a:pt x="174518" y="535189"/>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98E9110-3F1D-481B-ADB7-5977C780A94B}">
      <dsp:nvSpPr>
        <dsp:cNvPr id="0" name=""/>
        <dsp:cNvSpPr/>
      </dsp:nvSpPr>
      <dsp:spPr>
        <a:xfrm>
          <a:off x="536309" y="1553259"/>
          <a:ext cx="91440" cy="244325"/>
        </a:xfrm>
        <a:custGeom>
          <a:avLst/>
          <a:gdLst/>
          <a:ahLst/>
          <a:cxnLst/>
          <a:rect l="0" t="0" r="0" b="0"/>
          <a:pathLst>
            <a:path>
              <a:moveTo>
                <a:pt x="45720" y="0"/>
              </a:moveTo>
              <a:lnTo>
                <a:pt x="45720" y="244325"/>
              </a:lnTo>
            </a:path>
          </a:pathLst>
        </a:custGeom>
        <a:no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9D7D0C9-EE96-4A3B-B4F5-3D58119D7E27}">
      <dsp:nvSpPr>
        <dsp:cNvPr id="0" name=""/>
        <dsp:cNvSpPr/>
      </dsp:nvSpPr>
      <dsp:spPr>
        <a:xfrm>
          <a:off x="582029" y="727206"/>
          <a:ext cx="3519450" cy="244325"/>
        </a:xfrm>
        <a:custGeom>
          <a:avLst/>
          <a:gdLst/>
          <a:ahLst/>
          <a:cxnLst/>
          <a:rect l="0" t="0" r="0" b="0"/>
          <a:pathLst>
            <a:path>
              <a:moveTo>
                <a:pt x="3519450" y="0"/>
              </a:moveTo>
              <a:lnTo>
                <a:pt x="3519450" y="122162"/>
              </a:lnTo>
              <a:lnTo>
                <a:pt x="0" y="122162"/>
              </a:lnTo>
              <a:lnTo>
                <a:pt x="0" y="244325"/>
              </a:lnTo>
            </a:path>
          </a:pathLst>
        </a:custGeom>
        <a:noFill/>
        <a:ln w="6350" cap="flat" cmpd="sng" algn="ctr">
          <a:solidFill>
            <a:schemeClr val="accent6">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7F1FD8-3CC4-4A01-9409-9A3DDAE7962D}">
      <dsp:nvSpPr>
        <dsp:cNvPr id="0" name=""/>
        <dsp:cNvSpPr/>
      </dsp:nvSpPr>
      <dsp:spPr>
        <a:xfrm>
          <a:off x="3519752" y="145479"/>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SMG </a:t>
          </a:r>
        </a:p>
      </dsp:txBody>
      <dsp:txXfrm>
        <a:off x="3519752" y="145479"/>
        <a:ext cx="1163454" cy="581727"/>
      </dsp:txXfrm>
    </dsp:sp>
    <dsp:sp modelId="{09D5E0CF-BB20-488B-AA35-DD6BDB9E8A3E}">
      <dsp:nvSpPr>
        <dsp:cNvPr id="0" name=""/>
        <dsp:cNvSpPr/>
      </dsp:nvSpPr>
      <dsp:spPr>
        <a:xfrm>
          <a:off x="302" y="971532"/>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Login </a:t>
          </a:r>
        </a:p>
      </dsp:txBody>
      <dsp:txXfrm>
        <a:off x="302" y="971532"/>
        <a:ext cx="1163454" cy="581727"/>
      </dsp:txXfrm>
    </dsp:sp>
    <dsp:sp modelId="{AFEE48A6-1077-482F-82E4-4BB791CAFE0F}">
      <dsp:nvSpPr>
        <dsp:cNvPr id="0" name=""/>
        <dsp:cNvSpPr/>
      </dsp:nvSpPr>
      <dsp:spPr>
        <a:xfrm>
          <a:off x="302" y="1797584"/>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SignIn/Signup</a:t>
          </a:r>
        </a:p>
      </dsp:txBody>
      <dsp:txXfrm>
        <a:off x="302" y="1797584"/>
        <a:ext cx="1163454" cy="581727"/>
      </dsp:txXfrm>
    </dsp:sp>
    <dsp:sp modelId="{AB5D1D86-200D-4F17-A559-AA850EA8DCCF}">
      <dsp:nvSpPr>
        <dsp:cNvPr id="0" name=""/>
        <dsp:cNvSpPr/>
      </dsp:nvSpPr>
      <dsp:spPr>
        <a:xfrm>
          <a:off x="291166" y="2623637"/>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Patient Login or registration </a:t>
          </a:r>
        </a:p>
      </dsp:txBody>
      <dsp:txXfrm>
        <a:off x="291166" y="2623637"/>
        <a:ext cx="1163454" cy="581727"/>
      </dsp:txXfrm>
    </dsp:sp>
    <dsp:sp modelId="{1F2D4BB9-B855-4387-81FC-B65534ED4A65}">
      <dsp:nvSpPr>
        <dsp:cNvPr id="0" name=""/>
        <dsp:cNvSpPr/>
      </dsp:nvSpPr>
      <dsp:spPr>
        <a:xfrm>
          <a:off x="1408082" y="971532"/>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Find Provider </a:t>
          </a:r>
        </a:p>
      </dsp:txBody>
      <dsp:txXfrm>
        <a:off x="1408082" y="971532"/>
        <a:ext cx="1163454" cy="581727"/>
      </dsp:txXfrm>
    </dsp:sp>
    <dsp:sp modelId="{8A2428C1-C454-43FE-9F6A-945E3A32D6CE}">
      <dsp:nvSpPr>
        <dsp:cNvPr id="0" name=""/>
        <dsp:cNvSpPr/>
      </dsp:nvSpPr>
      <dsp:spPr>
        <a:xfrm>
          <a:off x="1698946" y="1797584"/>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Physicans List </a:t>
          </a:r>
        </a:p>
      </dsp:txBody>
      <dsp:txXfrm>
        <a:off x="1698946" y="1797584"/>
        <a:ext cx="1163454" cy="581727"/>
      </dsp:txXfrm>
    </dsp:sp>
    <dsp:sp modelId="{26FC983C-BFDA-422A-8064-D94C735BE75A}">
      <dsp:nvSpPr>
        <dsp:cNvPr id="0" name=""/>
        <dsp:cNvSpPr/>
      </dsp:nvSpPr>
      <dsp:spPr>
        <a:xfrm>
          <a:off x="2815862" y="971532"/>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Services</a:t>
          </a:r>
        </a:p>
      </dsp:txBody>
      <dsp:txXfrm>
        <a:off x="2815862" y="971532"/>
        <a:ext cx="1163454" cy="581727"/>
      </dsp:txXfrm>
    </dsp:sp>
    <dsp:sp modelId="{4E5D8754-8ACC-495B-98BD-3F6B85ABCBFA}">
      <dsp:nvSpPr>
        <dsp:cNvPr id="0" name=""/>
        <dsp:cNvSpPr/>
      </dsp:nvSpPr>
      <dsp:spPr>
        <a:xfrm>
          <a:off x="4223642" y="971532"/>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Resource </a:t>
          </a:r>
        </a:p>
      </dsp:txBody>
      <dsp:txXfrm>
        <a:off x="4223642" y="971532"/>
        <a:ext cx="1163454" cy="581727"/>
      </dsp:txXfrm>
    </dsp:sp>
    <dsp:sp modelId="{DB50EC13-0DCF-4F59-B635-39285AD61CCE}">
      <dsp:nvSpPr>
        <dsp:cNvPr id="0" name=""/>
        <dsp:cNvSpPr/>
      </dsp:nvSpPr>
      <dsp:spPr>
        <a:xfrm>
          <a:off x="5631422" y="971532"/>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Immediate Care </a:t>
          </a:r>
        </a:p>
      </dsp:txBody>
      <dsp:txXfrm>
        <a:off x="5631422" y="971532"/>
        <a:ext cx="1163454" cy="581727"/>
      </dsp:txXfrm>
    </dsp:sp>
    <dsp:sp modelId="{358372A0-C340-4B4F-BDD3-77EEB2B5F399}">
      <dsp:nvSpPr>
        <dsp:cNvPr id="0" name=""/>
        <dsp:cNvSpPr/>
      </dsp:nvSpPr>
      <dsp:spPr>
        <a:xfrm>
          <a:off x="7039202" y="971532"/>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Admin </a:t>
          </a:r>
        </a:p>
      </dsp:txBody>
      <dsp:txXfrm>
        <a:off x="7039202" y="971532"/>
        <a:ext cx="1163454" cy="581727"/>
      </dsp:txXfrm>
    </dsp:sp>
    <dsp:sp modelId="{48CD5744-FB32-484F-B646-47A05045AD08}">
      <dsp:nvSpPr>
        <dsp:cNvPr id="0" name=""/>
        <dsp:cNvSpPr/>
      </dsp:nvSpPr>
      <dsp:spPr>
        <a:xfrm>
          <a:off x="4223642" y="2623637"/>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Maintain Patients </a:t>
          </a:r>
        </a:p>
      </dsp:txBody>
      <dsp:txXfrm>
        <a:off x="4223642" y="2623637"/>
        <a:ext cx="1163454" cy="581727"/>
      </dsp:txXfrm>
    </dsp:sp>
    <dsp:sp modelId="{81DBFBAD-5A5A-4641-9484-95554B27778C}">
      <dsp:nvSpPr>
        <dsp:cNvPr id="0" name=""/>
        <dsp:cNvSpPr/>
      </dsp:nvSpPr>
      <dsp:spPr>
        <a:xfrm>
          <a:off x="4514506" y="3449690"/>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Patients List </a:t>
          </a:r>
        </a:p>
      </dsp:txBody>
      <dsp:txXfrm>
        <a:off x="4514506" y="3449690"/>
        <a:ext cx="1163454" cy="581727"/>
      </dsp:txXfrm>
    </dsp:sp>
    <dsp:sp modelId="{A8964766-1436-4A42-BC0F-64547A4D1F28}">
      <dsp:nvSpPr>
        <dsp:cNvPr id="0" name=""/>
        <dsp:cNvSpPr/>
      </dsp:nvSpPr>
      <dsp:spPr>
        <a:xfrm>
          <a:off x="5631422" y="2623637"/>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Maintain Physicans </a:t>
          </a:r>
        </a:p>
      </dsp:txBody>
      <dsp:txXfrm>
        <a:off x="5631422" y="2623637"/>
        <a:ext cx="1163454" cy="581727"/>
      </dsp:txXfrm>
    </dsp:sp>
    <dsp:sp modelId="{CB090A0D-6D5E-4768-A667-3BA05E5ED5D5}">
      <dsp:nvSpPr>
        <dsp:cNvPr id="0" name=""/>
        <dsp:cNvSpPr/>
      </dsp:nvSpPr>
      <dsp:spPr>
        <a:xfrm>
          <a:off x="5922286" y="3449690"/>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Physicans list </a:t>
          </a:r>
        </a:p>
      </dsp:txBody>
      <dsp:txXfrm>
        <a:off x="5922286" y="3449690"/>
        <a:ext cx="1163454" cy="581727"/>
      </dsp:txXfrm>
    </dsp:sp>
    <dsp:sp modelId="{72DCF07F-2625-4411-89F4-C5E7EDDA73DB}">
      <dsp:nvSpPr>
        <dsp:cNvPr id="0" name=""/>
        <dsp:cNvSpPr/>
      </dsp:nvSpPr>
      <dsp:spPr>
        <a:xfrm>
          <a:off x="7039202" y="2623637"/>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Maintain Immediate Care </a:t>
          </a:r>
        </a:p>
      </dsp:txBody>
      <dsp:txXfrm>
        <a:off x="7039202" y="2623637"/>
        <a:ext cx="1163454" cy="581727"/>
      </dsp:txXfrm>
    </dsp:sp>
    <dsp:sp modelId="{8DFC5D70-926D-422B-9974-A25BE456EE62}">
      <dsp:nvSpPr>
        <dsp:cNvPr id="0" name=""/>
        <dsp:cNvSpPr/>
      </dsp:nvSpPr>
      <dsp:spPr>
        <a:xfrm>
          <a:off x="8446982" y="2623637"/>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Maintain Clinic </a:t>
          </a:r>
        </a:p>
      </dsp:txBody>
      <dsp:txXfrm>
        <a:off x="8446982" y="2623637"/>
        <a:ext cx="1163454" cy="581727"/>
      </dsp:txXfrm>
    </dsp:sp>
    <dsp:sp modelId="{6017D45C-444D-43E6-BC72-1FFA9DA14ADC}">
      <dsp:nvSpPr>
        <dsp:cNvPr id="0" name=""/>
        <dsp:cNvSpPr/>
      </dsp:nvSpPr>
      <dsp:spPr>
        <a:xfrm>
          <a:off x="8737846" y="3449690"/>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Clinic lList </a:t>
          </a:r>
        </a:p>
      </dsp:txBody>
      <dsp:txXfrm>
        <a:off x="8737846" y="3449690"/>
        <a:ext cx="1163454" cy="581727"/>
      </dsp:txXfrm>
    </dsp:sp>
    <dsp:sp modelId="{C2ABC888-E1BF-4DA8-892E-B5AE6BABF9D6}">
      <dsp:nvSpPr>
        <dsp:cNvPr id="0" name=""/>
        <dsp:cNvSpPr/>
      </dsp:nvSpPr>
      <dsp:spPr>
        <a:xfrm>
          <a:off x="9854762" y="2623637"/>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Manage User </a:t>
          </a:r>
          <a:endParaRPr lang="en-IN" sz="2000" kern="1200" dirty="0"/>
        </a:p>
      </dsp:txBody>
      <dsp:txXfrm>
        <a:off x="9854762" y="2623637"/>
        <a:ext cx="1163454" cy="581727"/>
      </dsp:txXfrm>
    </dsp:sp>
    <dsp:sp modelId="{29EB057C-DB4C-4482-8E98-2B3D5602A367}">
      <dsp:nvSpPr>
        <dsp:cNvPr id="0" name=""/>
        <dsp:cNvSpPr/>
      </dsp:nvSpPr>
      <dsp:spPr>
        <a:xfrm>
          <a:off x="6335312" y="1797584"/>
          <a:ext cx="1163454" cy="5817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View Site </a:t>
          </a:r>
        </a:p>
      </dsp:txBody>
      <dsp:txXfrm>
        <a:off x="6335312" y="1797584"/>
        <a:ext cx="1163454" cy="5817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04:03:14.775"/>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9/8/24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6692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9/8/24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73937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9/8/24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12604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9/8/24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561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9/8/24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04407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9/8/24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4880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9/8/24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946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9/8/24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762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9/8/24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31286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9/8/24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50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9/8/24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46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9/8/24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79579441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olorful splattered paint&#10;&#10;Description automatically generated">
            <a:extLst>
              <a:ext uri="{FF2B5EF4-FFF2-40B4-BE49-F238E27FC236}">
                <a16:creationId xmlns:a16="http://schemas.microsoft.com/office/drawing/2014/main" id="{9A08AE1D-0C5D-F7A2-B1F5-F3914EF93AD1}"/>
              </a:ext>
            </a:extLst>
          </p:cNvPr>
          <p:cNvPicPr>
            <a:picLocks noChangeAspect="1"/>
          </p:cNvPicPr>
          <p:nvPr/>
        </p:nvPicPr>
        <p:blipFill rotWithShape="1">
          <a:blip r:embed="rId2">
            <a:alphaModFix amt="40000"/>
          </a:blip>
          <a:srcRect b="1747"/>
          <a:stretch/>
        </p:blipFill>
        <p:spPr>
          <a:xfrm>
            <a:off x="-231207" y="-157645"/>
            <a:ext cx="12191979" cy="6857990"/>
          </a:xfrm>
          <a:prstGeom prst="rect">
            <a:avLst/>
          </a:prstGeom>
        </p:spPr>
      </p:pic>
      <p:sp>
        <p:nvSpPr>
          <p:cNvPr id="2" name="Title 1">
            <a:extLst>
              <a:ext uri="{FF2B5EF4-FFF2-40B4-BE49-F238E27FC236}">
                <a16:creationId xmlns:a16="http://schemas.microsoft.com/office/drawing/2014/main" id="{0F3DC12E-51A8-E709-9A7F-AA6DA1B3A238}"/>
              </a:ext>
            </a:extLst>
          </p:cNvPr>
          <p:cNvSpPr>
            <a:spLocks noGrp="1"/>
          </p:cNvSpPr>
          <p:nvPr>
            <p:ph type="ctrTitle"/>
          </p:nvPr>
        </p:nvSpPr>
        <p:spPr>
          <a:xfrm>
            <a:off x="640080" y="853673"/>
            <a:ext cx="4023360" cy="5004794"/>
          </a:xfrm>
        </p:spPr>
        <p:txBody>
          <a:bodyPr vert="horz" lIns="91440" tIns="45720" rIns="91440" bIns="45720" rtlCol="0" anchor="ctr">
            <a:normAutofit/>
          </a:bodyPr>
          <a:lstStyle/>
          <a:p>
            <a:r>
              <a:rPr lang="en-US" sz="7200" dirty="0"/>
              <a:t>Suburban Medical Group </a:t>
            </a:r>
          </a:p>
        </p:txBody>
      </p:sp>
      <p:sp>
        <p:nvSpPr>
          <p:cNvPr id="3" name="Subtitle 2">
            <a:extLst>
              <a:ext uri="{FF2B5EF4-FFF2-40B4-BE49-F238E27FC236}">
                <a16:creationId xmlns:a16="http://schemas.microsoft.com/office/drawing/2014/main" id="{650C0149-654B-C24B-8FBE-27624558DAD4}"/>
              </a:ext>
            </a:extLst>
          </p:cNvPr>
          <p:cNvSpPr>
            <a:spLocks noGrp="1"/>
          </p:cNvSpPr>
          <p:nvPr>
            <p:ph type="subTitle" idx="1"/>
          </p:nvPr>
        </p:nvSpPr>
        <p:spPr>
          <a:xfrm>
            <a:off x="5599083" y="853673"/>
            <a:ext cx="5715000" cy="5004794"/>
          </a:xfrm>
        </p:spPr>
        <p:txBody>
          <a:bodyPr vert="horz" lIns="91440" tIns="45720" rIns="91440" bIns="45720" rtlCol="0" anchor="ctr">
            <a:normAutofit/>
          </a:bodyPr>
          <a:lstStyle/>
          <a:p>
            <a:br>
              <a:rPr lang="en-US" dirty="0"/>
            </a:br>
            <a:r>
              <a:rPr lang="en-US" dirty="0"/>
              <a:t>Venu  Koduru </a:t>
            </a:r>
            <a:br>
              <a:rPr lang="en-US" dirty="0"/>
            </a:br>
            <a:endParaRPr lang="en-US" dirty="0"/>
          </a:p>
        </p:txBody>
      </p:sp>
      <p:sp>
        <p:nvSpPr>
          <p:cNvPr id="13"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1693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9FF4-DD0C-855E-331E-D8CEAFE9E6FC}"/>
              </a:ext>
            </a:extLst>
          </p:cNvPr>
          <p:cNvSpPr>
            <a:spLocks noGrp="1"/>
          </p:cNvSpPr>
          <p:nvPr>
            <p:ph type="title"/>
          </p:nvPr>
        </p:nvSpPr>
        <p:spPr/>
        <p:txBody>
          <a:bodyPr/>
          <a:lstStyle/>
          <a:p>
            <a:r>
              <a:rPr lang="en-US" dirty="0"/>
              <a:t>MANAGE USER </a:t>
            </a:r>
            <a:endParaRPr lang="en-IN" dirty="0"/>
          </a:p>
        </p:txBody>
      </p:sp>
      <p:sp>
        <p:nvSpPr>
          <p:cNvPr id="3" name="Content Placeholder 2">
            <a:extLst>
              <a:ext uri="{FF2B5EF4-FFF2-40B4-BE49-F238E27FC236}">
                <a16:creationId xmlns:a16="http://schemas.microsoft.com/office/drawing/2014/main" id="{0CE57282-3C92-118A-94F4-D899E78679E2}"/>
              </a:ext>
            </a:extLst>
          </p:cNvPr>
          <p:cNvSpPr>
            <a:spLocks noGrp="1"/>
          </p:cNvSpPr>
          <p:nvPr>
            <p:ph idx="1"/>
          </p:nvPr>
        </p:nvSpPr>
        <p:spPr/>
        <p:txBody>
          <a:bodyPr/>
          <a:lstStyle/>
          <a:p>
            <a:r>
              <a:rPr lang="en-US" dirty="0"/>
              <a:t>In this page Admin has Access to manage users so that he can add and delete the user and he can add role to the user as well as remove the role to the user </a:t>
            </a:r>
            <a:br>
              <a:rPr lang="en-US" dirty="0"/>
            </a:br>
            <a:endParaRPr lang="en-IN" dirty="0"/>
          </a:p>
        </p:txBody>
      </p:sp>
      <p:pic>
        <p:nvPicPr>
          <p:cNvPr id="4" name="Picture 3">
            <a:extLst>
              <a:ext uri="{FF2B5EF4-FFF2-40B4-BE49-F238E27FC236}">
                <a16:creationId xmlns:a16="http://schemas.microsoft.com/office/drawing/2014/main" id="{9DD55D0B-CB55-CB49-0141-A138759F623C}"/>
              </a:ext>
            </a:extLst>
          </p:cNvPr>
          <p:cNvPicPr>
            <a:picLocks noChangeAspect="1"/>
          </p:cNvPicPr>
          <p:nvPr/>
        </p:nvPicPr>
        <p:blipFill>
          <a:blip r:embed="rId2"/>
          <a:stretch>
            <a:fillRect/>
          </a:stretch>
        </p:blipFill>
        <p:spPr>
          <a:xfrm>
            <a:off x="1082565" y="2921875"/>
            <a:ext cx="10515599" cy="3804746"/>
          </a:xfrm>
          <a:prstGeom prst="rect">
            <a:avLst/>
          </a:prstGeom>
        </p:spPr>
      </p:pic>
    </p:spTree>
    <p:extLst>
      <p:ext uri="{BB962C8B-B14F-4D97-AF65-F5344CB8AC3E}">
        <p14:creationId xmlns:p14="http://schemas.microsoft.com/office/powerpoint/2010/main" val="1280225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ED47E-570E-E2A3-4D73-495AE05BF31F}"/>
              </a:ext>
            </a:extLst>
          </p:cNvPr>
          <p:cNvSpPr>
            <a:spLocks noGrp="1"/>
          </p:cNvSpPr>
          <p:nvPr>
            <p:ph type="title"/>
          </p:nvPr>
        </p:nvSpPr>
        <p:spPr/>
        <p:txBody>
          <a:bodyPr/>
          <a:lstStyle/>
          <a:p>
            <a:r>
              <a:rPr lang="en-US" dirty="0"/>
              <a:t>Adding User </a:t>
            </a:r>
            <a:endParaRPr lang="en-IN" dirty="0"/>
          </a:p>
        </p:txBody>
      </p:sp>
      <p:sp>
        <p:nvSpPr>
          <p:cNvPr id="3" name="Content Placeholder 2">
            <a:extLst>
              <a:ext uri="{FF2B5EF4-FFF2-40B4-BE49-F238E27FC236}">
                <a16:creationId xmlns:a16="http://schemas.microsoft.com/office/drawing/2014/main" id="{6EA99CEC-18CF-D1BB-285F-5981CC230047}"/>
              </a:ext>
            </a:extLst>
          </p:cNvPr>
          <p:cNvSpPr>
            <a:spLocks noGrp="1"/>
          </p:cNvSpPr>
          <p:nvPr>
            <p:ph idx="1"/>
          </p:nvPr>
        </p:nvSpPr>
        <p:spPr/>
        <p:txBody>
          <a:bodyPr/>
          <a:lstStyle/>
          <a:p>
            <a:r>
              <a:rPr lang="en-US" dirty="0"/>
              <a:t>Admis can have access to add the users </a:t>
            </a:r>
            <a:br>
              <a:rPr lang="en-US" dirty="0"/>
            </a:br>
            <a:br>
              <a:rPr lang="en-US" dirty="0"/>
            </a:br>
            <a:endParaRPr lang="en-IN" dirty="0"/>
          </a:p>
        </p:txBody>
      </p:sp>
      <p:pic>
        <p:nvPicPr>
          <p:cNvPr id="4" name="Picture 3">
            <a:extLst>
              <a:ext uri="{FF2B5EF4-FFF2-40B4-BE49-F238E27FC236}">
                <a16:creationId xmlns:a16="http://schemas.microsoft.com/office/drawing/2014/main" id="{9828E0F2-9236-656E-DFB6-A0E63982F708}"/>
              </a:ext>
            </a:extLst>
          </p:cNvPr>
          <p:cNvPicPr>
            <a:picLocks noChangeAspect="1"/>
          </p:cNvPicPr>
          <p:nvPr/>
        </p:nvPicPr>
        <p:blipFill>
          <a:blip r:embed="rId2"/>
          <a:stretch>
            <a:fillRect/>
          </a:stretch>
        </p:blipFill>
        <p:spPr>
          <a:xfrm>
            <a:off x="1163783" y="2438399"/>
            <a:ext cx="9878290" cy="4251960"/>
          </a:xfrm>
          <a:prstGeom prst="rect">
            <a:avLst/>
          </a:prstGeom>
        </p:spPr>
      </p:pic>
    </p:spTree>
    <p:extLst>
      <p:ext uri="{BB962C8B-B14F-4D97-AF65-F5344CB8AC3E}">
        <p14:creationId xmlns:p14="http://schemas.microsoft.com/office/powerpoint/2010/main" val="210861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4159-F6CD-695E-875D-DC4A8F5AACB7}"/>
              </a:ext>
            </a:extLst>
          </p:cNvPr>
          <p:cNvSpPr>
            <a:spLocks noGrp="1"/>
          </p:cNvSpPr>
          <p:nvPr>
            <p:ph type="title"/>
          </p:nvPr>
        </p:nvSpPr>
        <p:spPr/>
        <p:txBody>
          <a:bodyPr/>
          <a:lstStyle/>
          <a:p>
            <a:r>
              <a:rPr lang="en-US" dirty="0"/>
              <a:t>Identity configuration </a:t>
            </a:r>
            <a:endParaRPr lang="en-IN" dirty="0"/>
          </a:p>
        </p:txBody>
      </p:sp>
      <p:sp>
        <p:nvSpPr>
          <p:cNvPr id="9" name="Content Placeholder 8">
            <a:extLst>
              <a:ext uri="{FF2B5EF4-FFF2-40B4-BE49-F238E27FC236}">
                <a16:creationId xmlns:a16="http://schemas.microsoft.com/office/drawing/2014/main" id="{6257D149-4C82-ECB1-A25D-848154077801}"/>
              </a:ext>
            </a:extLst>
          </p:cNvPr>
          <p:cNvSpPr>
            <a:spLocks noGrp="1"/>
          </p:cNvSpPr>
          <p:nvPr>
            <p:ph idx="1"/>
          </p:nvPr>
        </p:nvSpPr>
        <p:spPr>
          <a:xfrm>
            <a:off x="751840" y="1991360"/>
            <a:ext cx="10601960" cy="4189984"/>
          </a:xfrm>
        </p:spPr>
        <p:txBody>
          <a:bodyPr/>
          <a:lstStyle/>
          <a:p>
            <a:endParaRPr lang="en-IN" dirty="0"/>
          </a:p>
        </p:txBody>
      </p:sp>
      <p:pic>
        <p:nvPicPr>
          <p:cNvPr id="11" name="Picture 10">
            <a:extLst>
              <a:ext uri="{FF2B5EF4-FFF2-40B4-BE49-F238E27FC236}">
                <a16:creationId xmlns:a16="http://schemas.microsoft.com/office/drawing/2014/main" id="{3DF0EC64-64CC-4642-B8AB-16FE5596515C}"/>
              </a:ext>
            </a:extLst>
          </p:cNvPr>
          <p:cNvPicPr>
            <a:picLocks noChangeAspect="1"/>
          </p:cNvPicPr>
          <p:nvPr/>
        </p:nvPicPr>
        <p:blipFill>
          <a:blip r:embed="rId2"/>
          <a:stretch>
            <a:fillRect/>
          </a:stretch>
        </p:blipFill>
        <p:spPr>
          <a:xfrm>
            <a:off x="838200" y="1690688"/>
            <a:ext cx="10515600" cy="4189984"/>
          </a:xfrm>
          <a:prstGeom prst="rect">
            <a:avLst/>
          </a:prstGeom>
        </p:spPr>
      </p:pic>
    </p:spTree>
    <p:extLst>
      <p:ext uri="{BB962C8B-B14F-4D97-AF65-F5344CB8AC3E}">
        <p14:creationId xmlns:p14="http://schemas.microsoft.com/office/powerpoint/2010/main" val="3906432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DFF12-45DE-2CA0-4FCB-FFCAC995801D}"/>
              </a:ext>
            </a:extLst>
          </p:cNvPr>
          <p:cNvSpPr>
            <a:spLocks noGrp="1"/>
          </p:cNvSpPr>
          <p:nvPr>
            <p:ph type="title"/>
          </p:nvPr>
        </p:nvSpPr>
        <p:spPr>
          <a:xfrm>
            <a:off x="838200" y="365125"/>
            <a:ext cx="10515600" cy="612337"/>
          </a:xfrm>
        </p:spPr>
        <p:txBody>
          <a:bodyPr>
            <a:normAutofit fontScale="90000"/>
          </a:bodyPr>
          <a:lstStyle/>
          <a:p>
            <a:r>
              <a:rPr lang="en-US" dirty="0"/>
              <a:t>Pagination</a:t>
            </a:r>
            <a:endParaRPr lang="en-IN" dirty="0"/>
          </a:p>
        </p:txBody>
      </p:sp>
      <p:pic>
        <p:nvPicPr>
          <p:cNvPr id="6" name="Content Placeholder 5">
            <a:extLst>
              <a:ext uri="{FF2B5EF4-FFF2-40B4-BE49-F238E27FC236}">
                <a16:creationId xmlns:a16="http://schemas.microsoft.com/office/drawing/2014/main" id="{A5A71A84-8C8C-B57B-ED52-B40C6C25781A}"/>
              </a:ext>
            </a:extLst>
          </p:cNvPr>
          <p:cNvPicPr>
            <a:picLocks noGrp="1" noChangeAspect="1"/>
          </p:cNvPicPr>
          <p:nvPr>
            <p:ph idx="1"/>
          </p:nvPr>
        </p:nvPicPr>
        <p:blipFill>
          <a:blip r:embed="rId2"/>
          <a:stretch>
            <a:fillRect/>
          </a:stretch>
        </p:blipFill>
        <p:spPr>
          <a:xfrm>
            <a:off x="1053996" y="1776248"/>
            <a:ext cx="10084008" cy="4405477"/>
          </a:xfrm>
          <a:prstGeom prst="rect">
            <a:avLst/>
          </a:prstGeom>
        </p:spPr>
      </p:pic>
    </p:spTree>
    <p:extLst>
      <p:ext uri="{BB962C8B-B14F-4D97-AF65-F5344CB8AC3E}">
        <p14:creationId xmlns:p14="http://schemas.microsoft.com/office/powerpoint/2010/main" val="306852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E3DC-D1D5-9716-4531-EF5E36CD0E03}"/>
              </a:ext>
            </a:extLst>
          </p:cNvPr>
          <p:cNvSpPr>
            <a:spLocks noGrp="1"/>
          </p:cNvSpPr>
          <p:nvPr>
            <p:ph type="title"/>
          </p:nvPr>
        </p:nvSpPr>
        <p:spPr/>
        <p:txBody>
          <a:bodyPr/>
          <a:lstStyle/>
          <a:p>
            <a:r>
              <a:rPr lang="en-US" dirty="0"/>
              <a:t>Pagination</a:t>
            </a:r>
          </a:p>
        </p:txBody>
      </p:sp>
      <p:sp>
        <p:nvSpPr>
          <p:cNvPr id="3" name="Content Placeholder 2">
            <a:extLst>
              <a:ext uri="{FF2B5EF4-FFF2-40B4-BE49-F238E27FC236}">
                <a16:creationId xmlns:a16="http://schemas.microsoft.com/office/drawing/2014/main" id="{1D100643-B948-FF08-59AF-9397A4587979}"/>
              </a:ext>
            </a:extLst>
          </p:cNvPr>
          <p:cNvSpPr>
            <a:spLocks noGrp="1"/>
          </p:cNvSpPr>
          <p:nvPr>
            <p:ph idx="1"/>
          </p:nvPr>
        </p:nvSpPr>
        <p:spPr/>
        <p:txBody>
          <a:bodyPr>
            <a:normAutofit fontScale="32500" lnSpcReduction="20000"/>
          </a:bodyPr>
          <a:lstStyle/>
          <a:p>
            <a:r>
              <a:rPr lang="en-US" dirty="0">
                <a:effectLst/>
                <a:latin typeface="Helvetica Neue" panose="02000503000000020004" pitchFamily="2" charset="0"/>
              </a:rPr>
              <a:t>// Apply ordering</a:t>
            </a:r>
          </a:p>
          <a:p>
            <a:r>
              <a:rPr lang="en-US" dirty="0">
                <a:effectLst/>
                <a:latin typeface="Helvetica Neue" panose="02000503000000020004" pitchFamily="2" charset="0"/>
              </a:rPr>
              <a:t>    if (</a:t>
            </a:r>
            <a:r>
              <a:rPr lang="en-US" dirty="0" err="1">
                <a:effectLst/>
                <a:latin typeface="Helvetica Neue" panose="02000503000000020004" pitchFamily="2" charset="0"/>
              </a:rPr>
              <a:t>options.HasOrderBy</a:t>
            </a:r>
            <a:r>
              <a:rPr lang="en-US" dirty="0">
                <a:effectLst/>
                <a:latin typeface="Helvetica Neue" panose="02000503000000020004" pitchFamily="2" charset="0"/>
              </a:rPr>
              <a:t>)</a:t>
            </a:r>
          </a:p>
          <a:p>
            <a:r>
              <a:rPr lang="en-US" dirty="0">
                <a:effectLst/>
                <a:latin typeface="Helvetica Neue" panose="02000503000000020004" pitchFamily="2" charset="0"/>
              </a:rPr>
              <a:t>    {</a:t>
            </a:r>
          </a:p>
          <a:p>
            <a:r>
              <a:rPr lang="en-US" dirty="0">
                <a:effectLst/>
                <a:latin typeface="Helvetica Neue" panose="02000503000000020004" pitchFamily="2" charset="0"/>
              </a:rPr>
              <a:t>        if (</a:t>
            </a:r>
            <a:r>
              <a:rPr lang="en-US" dirty="0" err="1">
                <a:effectLst/>
                <a:latin typeface="Helvetica Neue" panose="02000503000000020004" pitchFamily="2" charset="0"/>
              </a:rPr>
              <a:t>options.OrderByDirection</a:t>
            </a:r>
            <a:r>
              <a:rPr lang="en-US" dirty="0">
                <a:effectLst/>
                <a:latin typeface="Helvetica Neue" panose="02000503000000020004" pitchFamily="2" charset="0"/>
              </a:rPr>
              <a:t> == "</a:t>
            </a:r>
            <a:r>
              <a:rPr lang="en-US" dirty="0" err="1">
                <a:effectLst/>
                <a:latin typeface="Helvetica Neue" panose="02000503000000020004" pitchFamily="2" charset="0"/>
              </a:rPr>
              <a:t>asc</a:t>
            </a:r>
            <a:r>
              <a:rPr lang="en-US" dirty="0">
                <a:effectLst/>
                <a:latin typeface="Helvetica Neue" panose="02000503000000020004" pitchFamily="2" charset="0"/>
              </a:rPr>
              <a:t>")</a:t>
            </a:r>
          </a:p>
          <a:p>
            <a:r>
              <a:rPr lang="en-US" dirty="0">
                <a:effectLst/>
                <a:latin typeface="Helvetica Neue" panose="02000503000000020004" pitchFamily="2" charset="0"/>
              </a:rPr>
              <a:t>            query = </a:t>
            </a:r>
            <a:r>
              <a:rPr lang="en-US" dirty="0" err="1">
                <a:effectLst/>
                <a:latin typeface="Helvetica Neue" panose="02000503000000020004" pitchFamily="2" charset="0"/>
              </a:rPr>
              <a:t>query.OrderBy</a:t>
            </a:r>
            <a:r>
              <a:rPr lang="en-US" dirty="0">
                <a:effectLst/>
                <a:latin typeface="Helvetica Neue" panose="02000503000000020004" pitchFamily="2" charset="0"/>
              </a:rPr>
              <a:t>(</a:t>
            </a:r>
            <a:r>
              <a:rPr lang="en-US" dirty="0" err="1">
                <a:effectLst/>
                <a:latin typeface="Helvetica Neue" panose="02000503000000020004" pitchFamily="2" charset="0"/>
              </a:rPr>
              <a:t>options.OrderBy</a:t>
            </a:r>
            <a:r>
              <a:rPr lang="en-US" dirty="0">
                <a:effectLst/>
                <a:latin typeface="Helvetica Neue" panose="02000503000000020004" pitchFamily="2" charset="0"/>
              </a:rPr>
              <a:t>);</a:t>
            </a:r>
          </a:p>
          <a:p>
            <a:r>
              <a:rPr lang="en-US" dirty="0">
                <a:effectLst/>
                <a:latin typeface="Helvetica Neue" panose="02000503000000020004" pitchFamily="2" charset="0"/>
              </a:rPr>
              <a:t>        else</a:t>
            </a:r>
          </a:p>
          <a:p>
            <a:r>
              <a:rPr lang="en-US" dirty="0">
                <a:effectLst/>
                <a:latin typeface="Helvetica Neue" panose="02000503000000020004" pitchFamily="2" charset="0"/>
              </a:rPr>
              <a:t>            query = </a:t>
            </a:r>
            <a:r>
              <a:rPr lang="en-US" dirty="0" err="1">
                <a:effectLst/>
                <a:latin typeface="Helvetica Neue" panose="02000503000000020004" pitchFamily="2" charset="0"/>
              </a:rPr>
              <a:t>query.OrderByDescending</a:t>
            </a:r>
            <a:r>
              <a:rPr lang="en-US" dirty="0">
                <a:effectLst/>
                <a:latin typeface="Helvetica Neue" panose="02000503000000020004" pitchFamily="2" charset="0"/>
              </a:rPr>
              <a:t>(</a:t>
            </a:r>
            <a:r>
              <a:rPr lang="en-US" dirty="0" err="1">
                <a:effectLst/>
                <a:latin typeface="Helvetica Neue" panose="02000503000000020004" pitchFamily="2" charset="0"/>
              </a:rPr>
              <a:t>options.OrderBy</a:t>
            </a:r>
            <a:r>
              <a:rPr lang="en-US" dirty="0">
                <a:effectLst/>
                <a:latin typeface="Helvetica Neue" panose="02000503000000020004" pitchFamily="2" charset="0"/>
              </a:rPr>
              <a:t>);</a:t>
            </a:r>
          </a:p>
          <a:p>
            <a:r>
              <a:rPr lang="en-US" dirty="0">
                <a:effectLst/>
                <a:latin typeface="Helvetica Neue" panose="02000503000000020004" pitchFamily="2" charset="0"/>
              </a:rPr>
              <a:t>    }</a:t>
            </a:r>
          </a:p>
          <a:p>
            <a:pPr marL="0" indent="0">
              <a:buNone/>
            </a:pPr>
            <a:r>
              <a:rPr lang="en-US" dirty="0">
                <a:effectLst/>
                <a:latin typeface="Helvetica Neue" panose="02000503000000020004" pitchFamily="2" charset="0"/>
              </a:rPr>
              <a:t>  // Pagination logic starts here</a:t>
            </a:r>
          </a:p>
          <a:p>
            <a:r>
              <a:rPr lang="en-US" dirty="0">
                <a:effectLst/>
                <a:latin typeface="Helvetica Neue" panose="02000503000000020004" pitchFamily="2" charset="0"/>
              </a:rPr>
              <a:t>    if (</a:t>
            </a:r>
            <a:r>
              <a:rPr lang="en-US" dirty="0" err="1">
                <a:effectLst/>
                <a:latin typeface="Helvetica Neue" panose="02000503000000020004" pitchFamily="2" charset="0"/>
              </a:rPr>
              <a:t>options.HasPaging</a:t>
            </a:r>
            <a:r>
              <a:rPr lang="en-US" dirty="0">
                <a:effectLst/>
                <a:latin typeface="Helvetica Neue" panose="02000503000000020004" pitchFamily="2" charset="0"/>
              </a:rPr>
              <a:t>)</a:t>
            </a:r>
          </a:p>
          <a:p>
            <a:r>
              <a:rPr lang="en-US" dirty="0">
                <a:effectLst/>
                <a:latin typeface="Helvetica Neue" panose="02000503000000020004" pitchFamily="2" charset="0"/>
              </a:rPr>
              <a:t>    {</a:t>
            </a:r>
          </a:p>
          <a:p>
            <a:r>
              <a:rPr lang="en-US" dirty="0">
                <a:effectLst/>
                <a:latin typeface="Helvetica Neue" panose="02000503000000020004" pitchFamily="2" charset="0"/>
              </a:rPr>
              <a:t>        // Assuming </a:t>
            </a:r>
            <a:r>
              <a:rPr lang="en-US" dirty="0" err="1">
                <a:effectLst/>
                <a:latin typeface="Helvetica Neue" panose="02000503000000020004" pitchFamily="2" charset="0"/>
              </a:rPr>
              <a:t>PageBy</a:t>
            </a:r>
            <a:r>
              <a:rPr lang="en-US" dirty="0">
                <a:effectLst/>
                <a:latin typeface="Helvetica Neue" panose="02000503000000020004" pitchFamily="2" charset="0"/>
              </a:rPr>
              <a:t> is an external method or extension method</a:t>
            </a:r>
          </a:p>
          <a:p>
            <a:r>
              <a:rPr lang="en-US" dirty="0">
                <a:effectLst/>
                <a:latin typeface="Helvetica Neue" panose="02000503000000020004" pitchFamily="2" charset="0"/>
              </a:rPr>
              <a:t>        // Apply pagination using external method</a:t>
            </a:r>
          </a:p>
          <a:p>
            <a:r>
              <a:rPr lang="en-US" dirty="0">
                <a:effectLst/>
                <a:latin typeface="Helvetica Neue" panose="02000503000000020004" pitchFamily="2" charset="0"/>
              </a:rPr>
              <a:t>        query = </a:t>
            </a:r>
            <a:r>
              <a:rPr lang="en-US" dirty="0" err="1">
                <a:effectLst/>
                <a:latin typeface="Helvetica Neue" panose="02000503000000020004" pitchFamily="2" charset="0"/>
              </a:rPr>
              <a:t>query.PageBy</a:t>
            </a:r>
            <a:r>
              <a:rPr lang="en-US" dirty="0">
                <a:effectLst/>
                <a:latin typeface="Helvetica Neue" panose="02000503000000020004" pitchFamily="2" charset="0"/>
              </a:rPr>
              <a:t>(</a:t>
            </a:r>
            <a:r>
              <a:rPr lang="en-US" dirty="0" err="1">
                <a:effectLst/>
                <a:latin typeface="Helvetica Neue" panose="02000503000000020004" pitchFamily="2" charset="0"/>
              </a:rPr>
              <a:t>options.PageNumber</a:t>
            </a:r>
            <a:r>
              <a:rPr lang="en-US" dirty="0">
                <a:effectLst/>
                <a:latin typeface="Helvetica Neue" panose="02000503000000020004" pitchFamily="2" charset="0"/>
              </a:rPr>
              <a:t>, </a:t>
            </a:r>
            <a:r>
              <a:rPr lang="en-US" dirty="0" err="1">
                <a:effectLst/>
                <a:latin typeface="Helvetica Neue" panose="02000503000000020004" pitchFamily="2" charset="0"/>
              </a:rPr>
              <a:t>options.PageSize</a:t>
            </a:r>
            <a:r>
              <a:rPr lang="en-US" dirty="0">
                <a:effectLst/>
                <a:latin typeface="Helvetica Neue" panose="02000503000000020004" pitchFamily="2" charset="0"/>
              </a:rPr>
              <a:t>);</a:t>
            </a:r>
          </a:p>
          <a:p>
            <a:r>
              <a:rPr lang="en-US" dirty="0">
                <a:effectLst/>
                <a:latin typeface="Helvetica Neue" panose="02000503000000020004" pitchFamily="2" charset="0"/>
              </a:rPr>
              <a:t>    }</a:t>
            </a:r>
          </a:p>
          <a:p>
            <a:r>
              <a:rPr lang="en-US" dirty="0">
                <a:effectLst/>
                <a:latin typeface="Helvetica Neue" panose="02000503000000020004" pitchFamily="2" charset="0"/>
              </a:rPr>
              <a:t>    // Pagination logic ends here</a:t>
            </a:r>
          </a:p>
          <a:p>
            <a:endParaRPr lang="en-US" dirty="0"/>
          </a:p>
        </p:txBody>
      </p:sp>
    </p:spTree>
    <p:extLst>
      <p:ext uri="{BB962C8B-B14F-4D97-AF65-F5344CB8AC3E}">
        <p14:creationId xmlns:p14="http://schemas.microsoft.com/office/powerpoint/2010/main" val="154511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08268-CBD2-BD59-1633-951984DD2EDC}"/>
              </a:ext>
            </a:extLst>
          </p:cNvPr>
          <p:cNvSpPr>
            <a:spLocks noGrp="1"/>
          </p:cNvSpPr>
          <p:nvPr>
            <p:ph type="title"/>
          </p:nvPr>
        </p:nvSpPr>
        <p:spPr/>
        <p:txBody>
          <a:bodyPr/>
          <a:lstStyle/>
          <a:p>
            <a:r>
              <a:rPr lang="en-US" dirty="0"/>
              <a:t>Grid Data </a:t>
            </a:r>
            <a:endParaRPr lang="en-IN" dirty="0"/>
          </a:p>
        </p:txBody>
      </p:sp>
      <p:pic>
        <p:nvPicPr>
          <p:cNvPr id="5" name="Content Placeholder 4">
            <a:extLst>
              <a:ext uri="{FF2B5EF4-FFF2-40B4-BE49-F238E27FC236}">
                <a16:creationId xmlns:a16="http://schemas.microsoft.com/office/drawing/2014/main" id="{CB88AF8A-CBFD-E5DB-B769-4DB88972B88B}"/>
              </a:ext>
            </a:extLst>
          </p:cNvPr>
          <p:cNvPicPr>
            <a:picLocks noGrp="1" noChangeAspect="1"/>
          </p:cNvPicPr>
          <p:nvPr>
            <p:ph idx="1"/>
          </p:nvPr>
        </p:nvPicPr>
        <p:blipFill>
          <a:blip r:embed="rId2"/>
          <a:stretch>
            <a:fillRect/>
          </a:stretch>
        </p:blipFill>
        <p:spPr>
          <a:xfrm>
            <a:off x="838200" y="1928812"/>
            <a:ext cx="10855959" cy="4929187"/>
          </a:xfrm>
        </p:spPr>
      </p:pic>
    </p:spTree>
    <p:extLst>
      <p:ext uri="{BB962C8B-B14F-4D97-AF65-F5344CB8AC3E}">
        <p14:creationId xmlns:p14="http://schemas.microsoft.com/office/powerpoint/2010/main" val="2532320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A16F-FE67-E299-E2BF-48022E79A116}"/>
              </a:ext>
            </a:extLst>
          </p:cNvPr>
          <p:cNvSpPr>
            <a:spLocks noGrp="1"/>
          </p:cNvSpPr>
          <p:nvPr>
            <p:ph type="title"/>
          </p:nvPr>
        </p:nvSpPr>
        <p:spPr/>
        <p:txBody>
          <a:bodyPr/>
          <a:lstStyle/>
          <a:p>
            <a:r>
              <a:rPr lang="en-US" dirty="0"/>
              <a:t>Folder Structure </a:t>
            </a:r>
            <a:endParaRPr lang="en-IN" dirty="0"/>
          </a:p>
        </p:txBody>
      </p:sp>
      <p:pic>
        <p:nvPicPr>
          <p:cNvPr id="5" name="Content Placeholder 4">
            <a:extLst>
              <a:ext uri="{FF2B5EF4-FFF2-40B4-BE49-F238E27FC236}">
                <a16:creationId xmlns:a16="http://schemas.microsoft.com/office/drawing/2014/main" id="{3EDD29D8-C09B-2332-2D8D-1E7A3F2666A3}"/>
              </a:ext>
            </a:extLst>
          </p:cNvPr>
          <p:cNvPicPr>
            <a:picLocks noGrp="1" noChangeAspect="1"/>
          </p:cNvPicPr>
          <p:nvPr>
            <p:ph idx="1"/>
          </p:nvPr>
        </p:nvPicPr>
        <p:blipFill>
          <a:blip r:embed="rId2"/>
          <a:stretch>
            <a:fillRect/>
          </a:stretch>
        </p:blipFill>
        <p:spPr>
          <a:xfrm>
            <a:off x="838200" y="1928812"/>
            <a:ext cx="9799320" cy="4929187"/>
          </a:xfrm>
        </p:spPr>
      </p:pic>
    </p:spTree>
    <p:extLst>
      <p:ext uri="{BB962C8B-B14F-4D97-AF65-F5344CB8AC3E}">
        <p14:creationId xmlns:p14="http://schemas.microsoft.com/office/powerpoint/2010/main" val="894602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DF69-DD2F-24A1-5CDD-F9F36F03ADBC}"/>
              </a:ext>
            </a:extLst>
          </p:cNvPr>
          <p:cNvSpPr>
            <a:spLocks noGrp="1"/>
          </p:cNvSpPr>
          <p:nvPr>
            <p:ph type="title"/>
          </p:nvPr>
        </p:nvSpPr>
        <p:spPr/>
        <p:txBody>
          <a:bodyPr/>
          <a:lstStyle/>
          <a:p>
            <a:r>
              <a:rPr lang="en-US" dirty="0"/>
              <a:t>Question 1 </a:t>
            </a:r>
            <a:endParaRPr lang="en-IN" dirty="0"/>
          </a:p>
        </p:txBody>
      </p:sp>
      <p:sp>
        <p:nvSpPr>
          <p:cNvPr id="3" name="Content Placeholder 2">
            <a:extLst>
              <a:ext uri="{FF2B5EF4-FFF2-40B4-BE49-F238E27FC236}">
                <a16:creationId xmlns:a16="http://schemas.microsoft.com/office/drawing/2014/main" id="{38A9AE90-C88E-10D2-8C6E-74349AA9EDA1}"/>
              </a:ext>
            </a:extLst>
          </p:cNvPr>
          <p:cNvSpPr>
            <a:spLocks noGrp="1"/>
          </p:cNvSpPr>
          <p:nvPr>
            <p:ph idx="1"/>
          </p:nvPr>
        </p:nvSpPr>
        <p:spPr/>
        <p:txBody>
          <a:bodyPr/>
          <a:lstStyle/>
          <a:p>
            <a:r>
              <a:rPr lang="en-US" b="1" dirty="0"/>
              <a:t>Collaborative Dynamics</a:t>
            </a:r>
            <a:r>
              <a:rPr lang="en-US" dirty="0"/>
              <a:t>:</a:t>
            </a:r>
            <a:br>
              <a:rPr lang="en-US" dirty="0"/>
            </a:br>
            <a:r>
              <a:rPr lang="en-US" dirty="0"/>
              <a:t>In approaching project assignments, our team embraced a dynamic, rotational strategy that fostered a collective effort. Regular meetings were scheduled for interface design and code reviews, ensuring that each team member had exposure to various project aspects. Leveraging collaborative tools like GIT became instrumental in streamlining our progress. This allowed us to maintain version control, coordinate changes seamlessly, and collectively contribute to the project's success. The open communication channels established during these collaborative sessions not only enhanced our workflow but also facilitated a rich exchange of ideas and insights.</a:t>
            </a:r>
            <a:endParaRPr lang="en-IN" dirty="0"/>
          </a:p>
        </p:txBody>
      </p:sp>
    </p:spTree>
    <p:extLst>
      <p:ext uri="{BB962C8B-B14F-4D97-AF65-F5344CB8AC3E}">
        <p14:creationId xmlns:p14="http://schemas.microsoft.com/office/powerpoint/2010/main" val="2587874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79948-2032-ED36-0863-C45CAD27EA76}"/>
              </a:ext>
            </a:extLst>
          </p:cNvPr>
          <p:cNvSpPr>
            <a:spLocks noGrp="1"/>
          </p:cNvSpPr>
          <p:nvPr>
            <p:ph type="title"/>
          </p:nvPr>
        </p:nvSpPr>
        <p:spPr/>
        <p:txBody>
          <a:bodyPr/>
          <a:lstStyle/>
          <a:p>
            <a:r>
              <a:rPr lang="en-US" dirty="0"/>
              <a:t>Question 2</a:t>
            </a:r>
            <a:endParaRPr lang="en-IN" dirty="0"/>
          </a:p>
        </p:txBody>
      </p:sp>
      <p:sp>
        <p:nvSpPr>
          <p:cNvPr id="3" name="Content Placeholder 2">
            <a:extLst>
              <a:ext uri="{FF2B5EF4-FFF2-40B4-BE49-F238E27FC236}">
                <a16:creationId xmlns:a16="http://schemas.microsoft.com/office/drawing/2014/main" id="{B19424D5-67B4-0695-21F3-B45C2436F440}"/>
              </a:ext>
            </a:extLst>
          </p:cNvPr>
          <p:cNvSpPr>
            <a:spLocks noGrp="1"/>
          </p:cNvSpPr>
          <p:nvPr>
            <p:ph idx="1"/>
          </p:nvPr>
        </p:nvSpPr>
        <p:spPr/>
        <p:txBody>
          <a:bodyPr/>
          <a:lstStyle/>
          <a:p>
            <a:r>
              <a:rPr lang="en-US" dirty="0"/>
              <a:t>Navigating Challenges</a:t>
            </a:r>
            <a:br>
              <a:rPr lang="en-US" dirty="0"/>
            </a:br>
            <a:r>
              <a:rPr lang="en-US" dirty="0"/>
              <a:t>Our 7-week project journey was not without its challenges, and each hurdle presented an opportunity for growth. Whether it was technical roadblocks, conflicting ideas, or time constraints, our team navigated these challenges with resilience and creativity. We overcame obstacles by making informed choices and learning valuable lessons in the process. By maintaining open lines of communication, we were able to address concerns promptly and adapt our strategies when needed. The hurdles, while demanding, ultimately contributed to a more robust and well-rounded project experience.</a:t>
            </a:r>
            <a:endParaRPr lang="en-IN" dirty="0"/>
          </a:p>
        </p:txBody>
      </p:sp>
    </p:spTree>
    <p:extLst>
      <p:ext uri="{BB962C8B-B14F-4D97-AF65-F5344CB8AC3E}">
        <p14:creationId xmlns:p14="http://schemas.microsoft.com/office/powerpoint/2010/main" val="2369254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1A3E-B23D-C472-D062-8B0D20534476}"/>
              </a:ext>
            </a:extLst>
          </p:cNvPr>
          <p:cNvSpPr>
            <a:spLocks noGrp="1"/>
          </p:cNvSpPr>
          <p:nvPr>
            <p:ph type="title"/>
          </p:nvPr>
        </p:nvSpPr>
        <p:spPr/>
        <p:txBody>
          <a:bodyPr/>
          <a:lstStyle/>
          <a:p>
            <a:r>
              <a:rPr lang="en-US" dirty="0"/>
              <a:t>Question 3</a:t>
            </a:r>
            <a:endParaRPr lang="en-IN" dirty="0"/>
          </a:p>
        </p:txBody>
      </p:sp>
      <p:sp>
        <p:nvSpPr>
          <p:cNvPr id="3" name="Content Placeholder 2">
            <a:extLst>
              <a:ext uri="{FF2B5EF4-FFF2-40B4-BE49-F238E27FC236}">
                <a16:creationId xmlns:a16="http://schemas.microsoft.com/office/drawing/2014/main" id="{F2458E7A-3BA2-2C71-7DBD-EE9E818460EE}"/>
              </a:ext>
            </a:extLst>
          </p:cNvPr>
          <p:cNvSpPr>
            <a:spLocks noGrp="1"/>
          </p:cNvSpPr>
          <p:nvPr>
            <p:ph idx="1"/>
          </p:nvPr>
        </p:nvSpPr>
        <p:spPr/>
        <p:txBody>
          <a:bodyPr/>
          <a:lstStyle/>
          <a:p>
            <a:r>
              <a:rPr lang="en-US" dirty="0"/>
              <a:t>Learning and Growth</a:t>
            </a:r>
            <a:br>
              <a:rPr lang="en-US" dirty="0"/>
            </a:br>
            <a:r>
              <a:rPr lang="en-US" dirty="0"/>
              <a:t>This project and course have been transformative, providing not only technical knowledge but also shaping my confidence in my chosen field of study. The hands-on experience allowed me to apply theoretical concepts in a practical setting, enhancing my problem-solving skills and critical thinking. The collaboration within the team and the exposure to real-world challenges expanded my perspective and bolstered my adaptability. As I reflect on this experience, it's clear that the lessons learned extend beyond the confines of the project, influencing my approach to future academic and professional endeavors.</a:t>
            </a:r>
            <a:endParaRPr lang="en-IN" dirty="0"/>
          </a:p>
        </p:txBody>
      </p:sp>
    </p:spTree>
    <p:extLst>
      <p:ext uri="{BB962C8B-B14F-4D97-AF65-F5344CB8AC3E}">
        <p14:creationId xmlns:p14="http://schemas.microsoft.com/office/powerpoint/2010/main" val="371564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ED17C-211D-100D-89DE-1ACE050C77E3}"/>
              </a:ext>
            </a:extLst>
          </p:cNvPr>
          <p:cNvSpPr>
            <a:spLocks noGrp="1"/>
          </p:cNvSpPr>
          <p:nvPr>
            <p:ph type="title"/>
          </p:nvPr>
        </p:nvSpPr>
        <p:spPr>
          <a:xfrm>
            <a:off x="4654296" y="329184"/>
            <a:ext cx="6894576" cy="1783080"/>
          </a:xfrm>
        </p:spPr>
        <p:txBody>
          <a:bodyPr anchor="b">
            <a:normAutofit/>
          </a:bodyPr>
          <a:lstStyle/>
          <a:p>
            <a:r>
              <a:rPr lang="en-US" sz="7200"/>
              <a:t>Initiative Introduction</a:t>
            </a:r>
            <a:endParaRPr lang="en-IN" sz="7200"/>
          </a:p>
        </p:txBody>
      </p:sp>
      <p:pic>
        <p:nvPicPr>
          <p:cNvPr id="5" name="Picture 4" descr="Desk with stethoscope and computer keyboard">
            <a:extLst>
              <a:ext uri="{FF2B5EF4-FFF2-40B4-BE49-F238E27FC236}">
                <a16:creationId xmlns:a16="http://schemas.microsoft.com/office/drawing/2014/main" id="{36709329-8CF7-A79A-C61B-E1A6B6BB74AC}"/>
              </a:ext>
            </a:extLst>
          </p:cNvPr>
          <p:cNvPicPr>
            <a:picLocks noChangeAspect="1"/>
          </p:cNvPicPr>
          <p:nvPr/>
        </p:nvPicPr>
        <p:blipFill rotWithShape="1">
          <a:blip r:embed="rId2"/>
          <a:srcRect l="57754" r="2802"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FA812"/>
          </a:solidFill>
          <a:ln w="38100" cap="rnd">
            <a:solidFill>
              <a:srgbClr val="9FA81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4AF966-EB85-A4F9-654A-647F3F7E49E2}"/>
              </a:ext>
            </a:extLst>
          </p:cNvPr>
          <p:cNvSpPr>
            <a:spLocks noGrp="1"/>
          </p:cNvSpPr>
          <p:nvPr>
            <p:ph idx="1"/>
          </p:nvPr>
        </p:nvSpPr>
        <p:spPr>
          <a:xfrm>
            <a:off x="4654296" y="2540000"/>
            <a:ext cx="6894576" cy="3650488"/>
          </a:xfrm>
        </p:spPr>
        <p:txBody>
          <a:bodyPr>
            <a:normAutofit/>
          </a:bodyPr>
          <a:lstStyle/>
          <a:p>
            <a:pPr>
              <a:lnSpc>
                <a:spcPct val="100000"/>
              </a:lnSpc>
            </a:pPr>
            <a:r>
              <a:rPr lang="en-US" sz="2000" dirty="0"/>
              <a:t>Introducing </a:t>
            </a:r>
            <a:r>
              <a:rPr lang="en-US" sz="2000" dirty="0" err="1"/>
              <a:t>SububanMedical</a:t>
            </a:r>
            <a:r>
              <a:rPr lang="en-US" sz="2000" dirty="0"/>
              <a:t> Group, our one-stop online store for easy access to healthcare providers. Here, we have painstakingly created a virtual environment where committed doctors and patients in need of compassionate treatment can easily connect. On this platform, real empathy and medical knowledge work together to promote a well-informed, cooperative approach to health.</a:t>
            </a:r>
          </a:p>
          <a:p>
            <a:pPr>
              <a:lnSpc>
                <a:spcPct val="100000"/>
              </a:lnSpc>
            </a:pPr>
            <a:r>
              <a:rPr lang="en-US" sz="2000" dirty="0"/>
              <a:t>We serve both doctors and patients with our website, which operates as a dynamic online application. Through an easy-to-use route, users may find providers and peruse comprehensive profiles of qualified medical professionals. Our watchful Administrator is in charge of the orchestration behind the scenes of this complex application, which runs like a symphony. In addition to managing user management and patient records, the administrator also makes sure that the platform runs smoothly by adding, removing, and assigning roles to users. Join </a:t>
            </a:r>
            <a:r>
              <a:rPr lang="en-US" sz="2000" dirty="0" err="1"/>
              <a:t>SuburbanMedical</a:t>
            </a:r>
            <a:r>
              <a:rPr lang="en-US" sz="2000" dirty="0"/>
              <a:t> Group, where people are treated with care and humanity</a:t>
            </a:r>
            <a:endParaRPr lang="en-IN" sz="2000" dirty="0"/>
          </a:p>
        </p:txBody>
      </p:sp>
    </p:spTree>
    <p:extLst>
      <p:ext uri="{BB962C8B-B14F-4D97-AF65-F5344CB8AC3E}">
        <p14:creationId xmlns:p14="http://schemas.microsoft.com/office/powerpoint/2010/main" val="1724245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D2720-AB47-34D7-6AB3-68AF556554E1}"/>
              </a:ext>
            </a:extLst>
          </p:cNvPr>
          <p:cNvSpPr>
            <a:spLocks noGrp="1"/>
          </p:cNvSpPr>
          <p:nvPr>
            <p:ph type="title"/>
          </p:nvPr>
        </p:nvSpPr>
        <p:spPr/>
        <p:txBody>
          <a:bodyPr/>
          <a:lstStyle/>
          <a:p>
            <a:r>
              <a:rPr lang="en-US" dirty="0"/>
              <a:t>Question 4</a:t>
            </a:r>
            <a:endParaRPr lang="en-IN" dirty="0"/>
          </a:p>
        </p:txBody>
      </p:sp>
      <p:sp>
        <p:nvSpPr>
          <p:cNvPr id="3" name="Content Placeholder 2">
            <a:extLst>
              <a:ext uri="{FF2B5EF4-FFF2-40B4-BE49-F238E27FC236}">
                <a16:creationId xmlns:a16="http://schemas.microsoft.com/office/drawing/2014/main" id="{E60CF8BD-3F4A-69D1-DFCF-5AC1EA3E4BAA}"/>
              </a:ext>
            </a:extLst>
          </p:cNvPr>
          <p:cNvSpPr>
            <a:spLocks noGrp="1"/>
          </p:cNvSpPr>
          <p:nvPr>
            <p:ph idx="1"/>
          </p:nvPr>
        </p:nvSpPr>
        <p:spPr/>
        <p:txBody>
          <a:bodyPr/>
          <a:lstStyle/>
          <a:p>
            <a:r>
              <a:rPr lang="en-US" dirty="0"/>
              <a:t>Favorite Aspects</a:t>
            </a:r>
            <a:br>
              <a:rPr lang="en-US" dirty="0"/>
            </a:br>
            <a:r>
              <a:rPr lang="en-US" dirty="0"/>
              <a:t>Among the most rewarding moments were the instances where our team achieved milestones and overcame hurdles. These victories underscored the effectiveness of our collaborative efforts and validated the hard work invested. Simultaneously, acknowledging and addressing fears and concerns transparently within the team fostered a supportive environment, allowing us to tackle challenges collectively. The candid discussion of these aspects not only contributed to team cohesion but also added a human touch to the overall project narrative.</a:t>
            </a:r>
            <a:endParaRPr lang="en-IN" dirty="0"/>
          </a:p>
        </p:txBody>
      </p:sp>
    </p:spTree>
    <p:extLst>
      <p:ext uri="{BB962C8B-B14F-4D97-AF65-F5344CB8AC3E}">
        <p14:creationId xmlns:p14="http://schemas.microsoft.com/office/powerpoint/2010/main" val="4041901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B720-FBAB-733A-C236-92B4D6228D44}"/>
              </a:ext>
            </a:extLst>
          </p:cNvPr>
          <p:cNvSpPr>
            <a:spLocks noGrp="1"/>
          </p:cNvSpPr>
          <p:nvPr>
            <p:ph type="title"/>
          </p:nvPr>
        </p:nvSpPr>
        <p:spPr/>
        <p:txBody>
          <a:bodyPr/>
          <a:lstStyle/>
          <a:p>
            <a:r>
              <a:rPr lang="en-US" dirty="0"/>
              <a:t>Question 5</a:t>
            </a:r>
            <a:endParaRPr lang="en-IN" dirty="0"/>
          </a:p>
        </p:txBody>
      </p:sp>
      <p:sp>
        <p:nvSpPr>
          <p:cNvPr id="3" name="Content Placeholder 2">
            <a:extLst>
              <a:ext uri="{FF2B5EF4-FFF2-40B4-BE49-F238E27FC236}">
                <a16:creationId xmlns:a16="http://schemas.microsoft.com/office/drawing/2014/main" id="{FF84E430-8F4D-17F5-D711-2905A79092C6}"/>
              </a:ext>
            </a:extLst>
          </p:cNvPr>
          <p:cNvSpPr>
            <a:spLocks noGrp="1"/>
          </p:cNvSpPr>
          <p:nvPr>
            <p:ph idx="1"/>
          </p:nvPr>
        </p:nvSpPr>
        <p:spPr/>
        <p:txBody>
          <a:bodyPr/>
          <a:lstStyle/>
          <a:p>
            <a:r>
              <a:rPr lang="en-US" dirty="0"/>
              <a:t>Course Expectations vs. Reality</a:t>
            </a:r>
            <a:br>
              <a:rPr lang="en-US" dirty="0"/>
            </a:br>
            <a:r>
              <a:rPr lang="en-US" dirty="0"/>
              <a:t>While the course aligned with some initial expectations, there were notable deviations that added unexpected depth to the learning experience. The practical application of concepts and the emphasis on collaborative projects exceeded expectations, providing a more immersive and holistic understanding. The deviation from a purely theoretical approach was a pleasant surprise, enhancing the overall educational journey.</a:t>
            </a:r>
            <a:endParaRPr lang="en-IN" dirty="0"/>
          </a:p>
        </p:txBody>
      </p:sp>
    </p:spTree>
    <p:extLst>
      <p:ext uri="{BB962C8B-B14F-4D97-AF65-F5344CB8AC3E}">
        <p14:creationId xmlns:p14="http://schemas.microsoft.com/office/powerpoint/2010/main" val="1006258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9DE4-F5FF-B052-8270-8C4040923D59}"/>
              </a:ext>
            </a:extLst>
          </p:cNvPr>
          <p:cNvSpPr>
            <a:spLocks noGrp="1"/>
          </p:cNvSpPr>
          <p:nvPr>
            <p:ph type="title"/>
          </p:nvPr>
        </p:nvSpPr>
        <p:spPr/>
        <p:txBody>
          <a:bodyPr/>
          <a:lstStyle/>
          <a:p>
            <a:r>
              <a:rPr lang="en-US" dirty="0"/>
              <a:t>Question 6</a:t>
            </a:r>
            <a:endParaRPr lang="en-IN" dirty="0"/>
          </a:p>
        </p:txBody>
      </p:sp>
      <p:sp>
        <p:nvSpPr>
          <p:cNvPr id="3" name="Content Placeholder 2">
            <a:extLst>
              <a:ext uri="{FF2B5EF4-FFF2-40B4-BE49-F238E27FC236}">
                <a16:creationId xmlns:a16="http://schemas.microsoft.com/office/drawing/2014/main" id="{263DC7A7-6390-8FFF-10DF-3998FC467471}"/>
              </a:ext>
            </a:extLst>
          </p:cNvPr>
          <p:cNvSpPr>
            <a:spLocks noGrp="1"/>
          </p:cNvSpPr>
          <p:nvPr>
            <p:ph idx="1"/>
          </p:nvPr>
        </p:nvSpPr>
        <p:spPr/>
        <p:txBody>
          <a:bodyPr/>
          <a:lstStyle/>
          <a:p>
            <a:r>
              <a:rPr lang="en-US" dirty="0"/>
              <a:t>Course Retrospection</a:t>
            </a:r>
            <a:br>
              <a:rPr lang="en-US" dirty="0"/>
            </a:br>
            <a:r>
              <a:rPr lang="en-US" dirty="0"/>
              <a:t>Upon retrospection, there are aspects of the course that I would consider altering for an even more enriching experience. Adjustments in the pacing of certain modules and the incorporation of more real-world case studies could further bridge the gap between theory and application. However, there are elements, such as the collaborative project structure and hands-on learning opportunities, that I would unequivocally retain as they form the core strengths of the course.</a:t>
            </a:r>
            <a:endParaRPr lang="en-IN" dirty="0"/>
          </a:p>
        </p:txBody>
      </p:sp>
    </p:spTree>
    <p:extLst>
      <p:ext uri="{BB962C8B-B14F-4D97-AF65-F5344CB8AC3E}">
        <p14:creationId xmlns:p14="http://schemas.microsoft.com/office/powerpoint/2010/main" val="2067484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87A7-228C-D70D-D350-7F4205B0725C}"/>
              </a:ext>
            </a:extLst>
          </p:cNvPr>
          <p:cNvSpPr>
            <a:spLocks noGrp="1"/>
          </p:cNvSpPr>
          <p:nvPr>
            <p:ph type="title"/>
          </p:nvPr>
        </p:nvSpPr>
        <p:spPr/>
        <p:txBody>
          <a:bodyPr/>
          <a:lstStyle/>
          <a:p>
            <a:r>
              <a:rPr lang="en-US" dirty="0"/>
              <a:t>Question 7</a:t>
            </a:r>
            <a:endParaRPr lang="en-IN" dirty="0"/>
          </a:p>
        </p:txBody>
      </p:sp>
      <p:sp>
        <p:nvSpPr>
          <p:cNvPr id="3" name="Content Placeholder 2">
            <a:extLst>
              <a:ext uri="{FF2B5EF4-FFF2-40B4-BE49-F238E27FC236}">
                <a16:creationId xmlns:a16="http://schemas.microsoft.com/office/drawing/2014/main" id="{9845544B-88EF-4462-70BB-EF53A13A8BF5}"/>
              </a:ext>
            </a:extLst>
          </p:cNvPr>
          <p:cNvSpPr>
            <a:spLocks noGrp="1"/>
          </p:cNvSpPr>
          <p:nvPr>
            <p:ph idx="1"/>
          </p:nvPr>
        </p:nvSpPr>
        <p:spPr/>
        <p:txBody>
          <a:bodyPr/>
          <a:lstStyle/>
          <a:p>
            <a:r>
              <a:rPr lang="en-US" dirty="0"/>
              <a:t>Guidance for Aspiring Students</a:t>
            </a:r>
            <a:br>
              <a:rPr lang="en-US" dirty="0"/>
            </a:br>
            <a:r>
              <a:rPr lang="en-US" dirty="0"/>
              <a:t>To prospective students considering this course, I would advise a thorough exploration of the course structure and alignment with personal learning preferences. Prioritize active participation in collaborative projects, as they provide invaluable practical experience. Adequate preparation in foundational concepts is crucial, but also be open to adapting and learning from real-world scenarios. The ability to communicate effectively within a team and a proactive approach to problem-solving will undoubtedly contribute to a more rewarding learning journey.</a:t>
            </a:r>
            <a:endParaRPr lang="en-IN" dirty="0"/>
          </a:p>
        </p:txBody>
      </p:sp>
    </p:spTree>
    <p:extLst>
      <p:ext uri="{BB962C8B-B14F-4D97-AF65-F5344CB8AC3E}">
        <p14:creationId xmlns:p14="http://schemas.microsoft.com/office/powerpoint/2010/main" val="238353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81DD9-7447-5BF5-7466-B9FC5E7F25DA}"/>
              </a:ext>
            </a:extLst>
          </p:cNvPr>
          <p:cNvSpPr>
            <a:spLocks noGrp="1"/>
          </p:cNvSpPr>
          <p:nvPr>
            <p:ph type="title"/>
          </p:nvPr>
        </p:nvSpPr>
        <p:spPr/>
        <p:txBody>
          <a:bodyPr/>
          <a:lstStyle/>
          <a:p>
            <a:r>
              <a:rPr lang="en-US" dirty="0"/>
              <a:t>Question 8</a:t>
            </a:r>
            <a:endParaRPr lang="en-IN" dirty="0"/>
          </a:p>
        </p:txBody>
      </p:sp>
      <p:sp>
        <p:nvSpPr>
          <p:cNvPr id="3" name="Content Placeholder 2">
            <a:extLst>
              <a:ext uri="{FF2B5EF4-FFF2-40B4-BE49-F238E27FC236}">
                <a16:creationId xmlns:a16="http://schemas.microsoft.com/office/drawing/2014/main" id="{007460AA-CA7E-A4C6-A70C-05E3EB3A3858}"/>
              </a:ext>
            </a:extLst>
          </p:cNvPr>
          <p:cNvSpPr>
            <a:spLocks noGrp="1"/>
          </p:cNvSpPr>
          <p:nvPr>
            <p:ph idx="1"/>
          </p:nvPr>
        </p:nvSpPr>
        <p:spPr/>
        <p:txBody>
          <a:bodyPr/>
          <a:lstStyle/>
          <a:p>
            <a:r>
              <a:rPr lang="en-US" dirty="0"/>
              <a:t>Online Learning:</a:t>
            </a:r>
          </a:p>
          <a:p>
            <a:r>
              <a:rPr lang="en-US" dirty="0"/>
              <a:t>In the realm of online learning, fostering engagement and interaction is paramount. Beyond the virtual classroom, creating dedicated spaces for discussions, utilizing collaborative platforms, and incorporating interactive elements into lectures can enhance the overall experience. Encouraging regular communication through online forums or group chats promotes a sense of community among learners. Additionally, providing structured opportunities for virtual networking and mentorship can bridge the gap between the online learning environment and real-world professional connections.</a:t>
            </a:r>
            <a:endParaRPr lang="en-IN" dirty="0"/>
          </a:p>
        </p:txBody>
      </p:sp>
    </p:spTree>
    <p:extLst>
      <p:ext uri="{BB962C8B-B14F-4D97-AF65-F5344CB8AC3E}">
        <p14:creationId xmlns:p14="http://schemas.microsoft.com/office/powerpoint/2010/main" val="2834950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C7773-3457-93B1-B6C1-D3CC3CBC876B}"/>
              </a:ext>
            </a:extLst>
          </p:cNvPr>
          <p:cNvSpPr>
            <a:spLocks noGrp="1"/>
          </p:cNvSpPr>
          <p:nvPr>
            <p:ph type="title"/>
          </p:nvPr>
        </p:nvSpPr>
        <p:spPr>
          <a:xfrm>
            <a:off x="838200" y="365125"/>
            <a:ext cx="10515600" cy="1325563"/>
          </a:xfrm>
        </p:spPr>
        <p:txBody>
          <a:bodyPr>
            <a:normAutofit/>
          </a:bodyPr>
          <a:lstStyle/>
          <a:p>
            <a:r>
              <a:rPr lang="en-US" sz="7200"/>
              <a:t>Application Architecture Diagram</a:t>
            </a:r>
            <a:endParaRPr lang="en-IN" sz="7200"/>
          </a:p>
        </p:txBody>
      </p:sp>
      <p:sp>
        <p:nvSpPr>
          <p:cNvPr id="16"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BBB159B0-10AC-B102-55E0-ACD45FD3C0CC}"/>
              </a:ext>
            </a:extLst>
          </p:cNvPr>
          <p:cNvGraphicFramePr>
            <a:graphicFrameLocks noGrp="1"/>
          </p:cNvGraphicFramePr>
          <p:nvPr>
            <p:ph idx="1"/>
            <p:extLst>
              <p:ext uri="{D42A27DB-BD31-4B8C-83A1-F6EECF244321}">
                <p14:modId xmlns:p14="http://schemas.microsoft.com/office/powerpoint/2010/main" val="1914388163"/>
              </p:ext>
            </p:extLst>
          </p:nvPr>
        </p:nvGraphicFramePr>
        <p:xfrm>
          <a:off x="838200" y="2004446"/>
          <a:ext cx="11018520" cy="4176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422411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820D6-C2B7-66FE-555A-EF2EA301AE33}"/>
              </a:ext>
            </a:extLst>
          </p:cNvPr>
          <p:cNvSpPr>
            <a:spLocks noGrp="1"/>
          </p:cNvSpPr>
          <p:nvPr>
            <p:ph type="title"/>
          </p:nvPr>
        </p:nvSpPr>
        <p:spPr>
          <a:xfrm>
            <a:off x="630936" y="786384"/>
            <a:ext cx="3419856" cy="1600200"/>
          </a:xfrm>
        </p:spPr>
        <p:txBody>
          <a:bodyPr anchor="ctr">
            <a:normAutofit/>
          </a:bodyPr>
          <a:lstStyle/>
          <a:p>
            <a:r>
              <a:rPr lang="en-US" sz="4800" dirty="0"/>
              <a:t>WEB app Design </a:t>
            </a:r>
            <a:endParaRPr lang="en-IN" sz="4800" dirty="0"/>
          </a:p>
        </p:txBody>
      </p:sp>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27"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9FA812"/>
          </a:solidFill>
          <a:ln w="34925">
            <a:solidFill>
              <a:srgbClr val="9FA81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588A6B8-179B-27B2-A622-76CA66443E98}"/>
              </a:ext>
            </a:extLst>
          </p:cNvPr>
          <p:cNvPicPr>
            <a:picLocks noChangeAspect="1"/>
          </p:cNvPicPr>
          <p:nvPr/>
        </p:nvPicPr>
        <p:blipFill>
          <a:blip r:embed="rId4"/>
          <a:stretch>
            <a:fillRect/>
          </a:stretch>
        </p:blipFill>
        <p:spPr>
          <a:xfrm>
            <a:off x="554735" y="2627869"/>
            <a:ext cx="5468112" cy="3566813"/>
          </a:xfrm>
          <a:prstGeom prst="rect">
            <a:avLst/>
          </a:prstGeom>
        </p:spPr>
      </p:pic>
      <p:pic>
        <p:nvPicPr>
          <p:cNvPr id="4" name="Picture 3">
            <a:extLst>
              <a:ext uri="{FF2B5EF4-FFF2-40B4-BE49-F238E27FC236}">
                <a16:creationId xmlns:a16="http://schemas.microsoft.com/office/drawing/2014/main" id="{E9A7BB33-9628-CA4C-A225-6EA0704759C3}"/>
              </a:ext>
            </a:extLst>
          </p:cNvPr>
          <p:cNvPicPr>
            <a:picLocks noChangeAspect="1"/>
          </p:cNvPicPr>
          <p:nvPr/>
        </p:nvPicPr>
        <p:blipFill>
          <a:blip r:embed="rId5"/>
          <a:stretch>
            <a:fillRect/>
          </a:stretch>
        </p:blipFill>
        <p:spPr>
          <a:xfrm>
            <a:off x="6169154" y="2627869"/>
            <a:ext cx="5662628" cy="3566812"/>
          </a:xfrm>
          <a:prstGeom prst="rect">
            <a:avLst/>
          </a:prstGeom>
        </p:spPr>
      </p:pic>
      <p:sp>
        <p:nvSpPr>
          <p:cNvPr id="8" name="TextBox 7">
            <a:extLst>
              <a:ext uri="{FF2B5EF4-FFF2-40B4-BE49-F238E27FC236}">
                <a16:creationId xmlns:a16="http://schemas.microsoft.com/office/drawing/2014/main" id="{A061ADD3-311F-04EA-08FF-6DC4F983A041}"/>
              </a:ext>
            </a:extLst>
          </p:cNvPr>
          <p:cNvSpPr txBox="1"/>
          <p:nvPr/>
        </p:nvSpPr>
        <p:spPr>
          <a:xfrm>
            <a:off x="1071637" y="1922451"/>
            <a:ext cx="2012940" cy="584775"/>
          </a:xfrm>
          <a:prstGeom prst="rect">
            <a:avLst/>
          </a:prstGeom>
          <a:noFill/>
        </p:spPr>
        <p:txBody>
          <a:bodyPr wrap="square" rtlCol="0">
            <a:spAutoFit/>
          </a:bodyPr>
          <a:lstStyle/>
          <a:p>
            <a:r>
              <a:rPr lang="en-US" sz="3200" b="1" dirty="0"/>
              <a:t>Welcome Page</a:t>
            </a:r>
          </a:p>
        </p:txBody>
      </p:sp>
      <p:sp>
        <p:nvSpPr>
          <p:cNvPr id="9" name="TextBox 8">
            <a:extLst>
              <a:ext uri="{FF2B5EF4-FFF2-40B4-BE49-F238E27FC236}">
                <a16:creationId xmlns:a16="http://schemas.microsoft.com/office/drawing/2014/main" id="{347BA2F1-6EA6-5F8B-8B20-6983E266B7A0}"/>
              </a:ext>
            </a:extLst>
          </p:cNvPr>
          <p:cNvSpPr txBox="1"/>
          <p:nvPr/>
        </p:nvSpPr>
        <p:spPr>
          <a:xfrm>
            <a:off x="7742885" y="1964550"/>
            <a:ext cx="1312988" cy="584775"/>
          </a:xfrm>
          <a:prstGeom prst="rect">
            <a:avLst/>
          </a:prstGeom>
          <a:noFill/>
        </p:spPr>
        <p:txBody>
          <a:bodyPr wrap="none" rtlCol="0">
            <a:spAutoFit/>
          </a:bodyPr>
          <a:lstStyle/>
          <a:p>
            <a:r>
              <a:rPr lang="en-US" sz="3200" b="1" dirty="0"/>
              <a:t>Admin Page</a:t>
            </a:r>
          </a:p>
        </p:txBody>
      </p:sp>
    </p:spTree>
    <p:extLst>
      <p:ext uri="{BB962C8B-B14F-4D97-AF65-F5344CB8AC3E}">
        <p14:creationId xmlns:p14="http://schemas.microsoft.com/office/powerpoint/2010/main" val="135722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0D6B-40BD-0704-73CC-CA46EB2CBF2E}"/>
              </a:ext>
            </a:extLst>
          </p:cNvPr>
          <p:cNvSpPr>
            <a:spLocks noGrp="1"/>
          </p:cNvSpPr>
          <p:nvPr>
            <p:ph type="title"/>
          </p:nvPr>
        </p:nvSpPr>
        <p:spPr>
          <a:xfrm>
            <a:off x="589280" y="365125"/>
            <a:ext cx="10764520" cy="1325563"/>
          </a:xfrm>
        </p:spPr>
        <p:txBody>
          <a:bodyPr/>
          <a:lstStyle/>
          <a:p>
            <a:r>
              <a:rPr lang="en-US" dirty="0" err="1"/>
              <a:t>SignIN</a:t>
            </a:r>
            <a:r>
              <a:rPr lang="en-US" dirty="0"/>
              <a:t> </a:t>
            </a:r>
            <a:endParaRPr lang="en-IN" dirty="0"/>
          </a:p>
        </p:txBody>
      </p:sp>
      <p:sp>
        <p:nvSpPr>
          <p:cNvPr id="3" name="Content Placeholder 2">
            <a:extLst>
              <a:ext uri="{FF2B5EF4-FFF2-40B4-BE49-F238E27FC236}">
                <a16:creationId xmlns:a16="http://schemas.microsoft.com/office/drawing/2014/main" id="{21464D86-EE6A-3CCE-0D51-90C615D983B5}"/>
              </a:ext>
            </a:extLst>
          </p:cNvPr>
          <p:cNvSpPr>
            <a:spLocks noGrp="1"/>
          </p:cNvSpPr>
          <p:nvPr>
            <p:ph idx="1"/>
          </p:nvPr>
        </p:nvSpPr>
        <p:spPr/>
        <p:txBody>
          <a:bodyPr/>
          <a:lstStyle/>
          <a:p>
            <a:r>
              <a:rPr lang="en-US" dirty="0"/>
              <a:t>User can log in if he is already  Registered </a:t>
            </a:r>
            <a:br>
              <a:rPr lang="en-US" dirty="0"/>
            </a:br>
            <a:br>
              <a:rPr lang="en-US" dirty="0"/>
            </a:br>
            <a:endParaRPr lang="en-IN" dirty="0"/>
          </a:p>
        </p:txBody>
      </p:sp>
      <p:pic>
        <p:nvPicPr>
          <p:cNvPr id="9" name="Picture 8">
            <a:extLst>
              <a:ext uri="{FF2B5EF4-FFF2-40B4-BE49-F238E27FC236}">
                <a16:creationId xmlns:a16="http://schemas.microsoft.com/office/drawing/2014/main" id="{4C9DDF9E-68F4-E4C1-758D-DED2C2A1BF5D}"/>
              </a:ext>
            </a:extLst>
          </p:cNvPr>
          <p:cNvPicPr>
            <a:picLocks noChangeAspect="1"/>
          </p:cNvPicPr>
          <p:nvPr/>
        </p:nvPicPr>
        <p:blipFill>
          <a:blip r:embed="rId2"/>
          <a:stretch>
            <a:fillRect/>
          </a:stretch>
        </p:blipFill>
        <p:spPr>
          <a:xfrm>
            <a:off x="335280" y="2468880"/>
            <a:ext cx="11387907" cy="4251960"/>
          </a:xfrm>
          <a:prstGeom prst="rect">
            <a:avLst/>
          </a:prstGeom>
        </p:spPr>
      </p:pic>
    </p:spTree>
    <p:extLst>
      <p:ext uri="{BB962C8B-B14F-4D97-AF65-F5344CB8AC3E}">
        <p14:creationId xmlns:p14="http://schemas.microsoft.com/office/powerpoint/2010/main" val="3038266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376C1-6809-854A-F298-45E35878511B}"/>
              </a:ext>
            </a:extLst>
          </p:cNvPr>
          <p:cNvSpPr>
            <a:spLocks noGrp="1"/>
          </p:cNvSpPr>
          <p:nvPr>
            <p:ph type="title"/>
          </p:nvPr>
        </p:nvSpPr>
        <p:spPr/>
        <p:txBody>
          <a:bodyPr/>
          <a:lstStyle/>
          <a:p>
            <a:r>
              <a:rPr lang="en-US" dirty="0"/>
              <a:t>Sign Up</a:t>
            </a:r>
            <a:endParaRPr lang="en-IN" dirty="0"/>
          </a:p>
        </p:txBody>
      </p:sp>
      <p:sp>
        <p:nvSpPr>
          <p:cNvPr id="3" name="Content Placeholder 2">
            <a:extLst>
              <a:ext uri="{FF2B5EF4-FFF2-40B4-BE49-F238E27FC236}">
                <a16:creationId xmlns:a16="http://schemas.microsoft.com/office/drawing/2014/main" id="{A1696084-609D-9EA1-27FC-2A2D06BD7BC1}"/>
              </a:ext>
            </a:extLst>
          </p:cNvPr>
          <p:cNvSpPr>
            <a:spLocks noGrp="1"/>
          </p:cNvSpPr>
          <p:nvPr>
            <p:ph idx="1"/>
          </p:nvPr>
        </p:nvSpPr>
        <p:spPr/>
        <p:txBody>
          <a:bodyPr/>
          <a:lstStyle/>
          <a:p>
            <a:r>
              <a:rPr lang="en-US" dirty="0"/>
              <a:t>A new User can Register here with Basic Information </a:t>
            </a:r>
            <a:br>
              <a:rPr lang="en-US" dirty="0"/>
            </a:br>
            <a:br>
              <a:rPr lang="en-US" dirty="0"/>
            </a:br>
            <a:br>
              <a:rPr lang="en-US" dirty="0"/>
            </a:br>
            <a:endParaRPr lang="en-IN" dirty="0"/>
          </a:p>
        </p:txBody>
      </p:sp>
      <p:pic>
        <p:nvPicPr>
          <p:cNvPr id="5" name="Picture 4">
            <a:extLst>
              <a:ext uri="{FF2B5EF4-FFF2-40B4-BE49-F238E27FC236}">
                <a16:creationId xmlns:a16="http://schemas.microsoft.com/office/drawing/2014/main" id="{678A05D0-FFDB-0605-9419-2B34D71C944E}"/>
              </a:ext>
            </a:extLst>
          </p:cNvPr>
          <p:cNvPicPr>
            <a:picLocks noChangeAspect="1"/>
          </p:cNvPicPr>
          <p:nvPr/>
        </p:nvPicPr>
        <p:blipFill>
          <a:blip r:embed="rId2"/>
          <a:stretch>
            <a:fillRect/>
          </a:stretch>
        </p:blipFill>
        <p:spPr>
          <a:xfrm>
            <a:off x="203200" y="2529840"/>
            <a:ext cx="11856720" cy="4744720"/>
          </a:xfrm>
          <a:prstGeom prst="rect">
            <a:avLst/>
          </a:prstGeom>
        </p:spPr>
      </p:pic>
    </p:spTree>
    <p:extLst>
      <p:ext uri="{BB962C8B-B14F-4D97-AF65-F5344CB8AC3E}">
        <p14:creationId xmlns:p14="http://schemas.microsoft.com/office/powerpoint/2010/main" val="108930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C6D47-69B0-F43B-6760-1286C409E54C}"/>
              </a:ext>
            </a:extLst>
          </p:cNvPr>
          <p:cNvSpPr>
            <a:spLocks noGrp="1"/>
          </p:cNvSpPr>
          <p:nvPr>
            <p:ph type="title"/>
          </p:nvPr>
        </p:nvSpPr>
        <p:spPr/>
        <p:txBody>
          <a:bodyPr/>
          <a:lstStyle/>
          <a:p>
            <a:r>
              <a:rPr lang="en-US" dirty="0"/>
              <a:t>Find  A specialist </a:t>
            </a:r>
            <a:endParaRPr lang="en-IN" dirty="0"/>
          </a:p>
        </p:txBody>
      </p:sp>
      <p:sp>
        <p:nvSpPr>
          <p:cNvPr id="3" name="Content Placeholder 2">
            <a:extLst>
              <a:ext uri="{FF2B5EF4-FFF2-40B4-BE49-F238E27FC236}">
                <a16:creationId xmlns:a16="http://schemas.microsoft.com/office/drawing/2014/main" id="{9BB01641-9268-FE88-BDFF-1C8904CB729E}"/>
              </a:ext>
            </a:extLst>
          </p:cNvPr>
          <p:cNvSpPr>
            <a:spLocks noGrp="1"/>
          </p:cNvSpPr>
          <p:nvPr>
            <p:ph idx="1"/>
          </p:nvPr>
        </p:nvSpPr>
        <p:spPr/>
        <p:txBody>
          <a:bodyPr/>
          <a:lstStyle/>
          <a:p>
            <a:r>
              <a:rPr lang="en-US" dirty="0"/>
              <a:t>We can find a physician list and book an online appointment </a:t>
            </a:r>
            <a:br>
              <a:rPr lang="en-US" dirty="0"/>
            </a:br>
            <a:endParaRPr lang="en-IN" dirty="0"/>
          </a:p>
        </p:txBody>
      </p:sp>
      <p:pic>
        <p:nvPicPr>
          <p:cNvPr id="5" name="Picture 4">
            <a:extLst>
              <a:ext uri="{FF2B5EF4-FFF2-40B4-BE49-F238E27FC236}">
                <a16:creationId xmlns:a16="http://schemas.microsoft.com/office/drawing/2014/main" id="{096C366E-D332-5336-856A-EF27D440380D}"/>
              </a:ext>
            </a:extLst>
          </p:cNvPr>
          <p:cNvPicPr>
            <a:picLocks noChangeAspect="1"/>
          </p:cNvPicPr>
          <p:nvPr/>
        </p:nvPicPr>
        <p:blipFill>
          <a:blip r:embed="rId2"/>
          <a:stretch>
            <a:fillRect/>
          </a:stretch>
        </p:blipFill>
        <p:spPr>
          <a:xfrm>
            <a:off x="235992" y="2458720"/>
            <a:ext cx="11720015" cy="4988560"/>
          </a:xfrm>
          <a:prstGeom prst="rect">
            <a:avLst/>
          </a:prstGeom>
        </p:spPr>
      </p:pic>
    </p:spTree>
    <p:extLst>
      <p:ext uri="{BB962C8B-B14F-4D97-AF65-F5344CB8AC3E}">
        <p14:creationId xmlns:p14="http://schemas.microsoft.com/office/powerpoint/2010/main" val="3942513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FB49-EC8A-D237-0D31-10C391686BB5}"/>
              </a:ext>
            </a:extLst>
          </p:cNvPr>
          <p:cNvSpPr>
            <a:spLocks noGrp="1"/>
          </p:cNvSpPr>
          <p:nvPr>
            <p:ph type="title"/>
          </p:nvPr>
        </p:nvSpPr>
        <p:spPr/>
        <p:txBody>
          <a:bodyPr/>
          <a:lstStyle/>
          <a:p>
            <a:r>
              <a:rPr lang="en-US" dirty="0"/>
              <a:t>Administration        Patients list  </a:t>
            </a:r>
            <a:endParaRPr lang="en-IN" dirty="0"/>
          </a:p>
        </p:txBody>
      </p:sp>
      <p:sp>
        <p:nvSpPr>
          <p:cNvPr id="3" name="Content Placeholder 2">
            <a:extLst>
              <a:ext uri="{FF2B5EF4-FFF2-40B4-BE49-F238E27FC236}">
                <a16:creationId xmlns:a16="http://schemas.microsoft.com/office/drawing/2014/main" id="{94A905F4-2A95-766F-42CE-EAF0DBEF138F}"/>
              </a:ext>
            </a:extLst>
          </p:cNvPr>
          <p:cNvSpPr>
            <a:spLocks noGrp="1"/>
          </p:cNvSpPr>
          <p:nvPr>
            <p:ph idx="1"/>
          </p:nvPr>
        </p:nvSpPr>
        <p:spPr/>
        <p:txBody>
          <a:bodyPr/>
          <a:lstStyle/>
          <a:p>
            <a:r>
              <a:rPr lang="en-US" dirty="0"/>
              <a:t>Admin has access to maintain the patient’s list</a:t>
            </a:r>
            <a:br>
              <a:rPr lang="en-US" dirty="0"/>
            </a:br>
            <a:endParaRPr lang="en-IN" dirty="0"/>
          </a:p>
        </p:txBody>
      </p:sp>
      <p:sp>
        <p:nvSpPr>
          <p:cNvPr id="4" name="Arrow: Right 3">
            <a:extLst>
              <a:ext uri="{FF2B5EF4-FFF2-40B4-BE49-F238E27FC236}">
                <a16:creationId xmlns:a16="http://schemas.microsoft.com/office/drawing/2014/main" id="{4413B44B-739D-7A30-1B01-45BB818AC92D}"/>
              </a:ext>
            </a:extLst>
          </p:cNvPr>
          <p:cNvSpPr/>
          <p:nvPr/>
        </p:nvSpPr>
        <p:spPr>
          <a:xfrm>
            <a:off x="3936778" y="78559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E88BFCC5-0FD1-BCF5-FF95-E18127CB7A6A}"/>
              </a:ext>
            </a:extLst>
          </p:cNvPr>
          <p:cNvPicPr>
            <a:picLocks noChangeAspect="1"/>
          </p:cNvPicPr>
          <p:nvPr/>
        </p:nvPicPr>
        <p:blipFill>
          <a:blip r:embed="rId2"/>
          <a:stretch>
            <a:fillRect/>
          </a:stretch>
        </p:blipFill>
        <p:spPr>
          <a:xfrm>
            <a:off x="911772" y="2422686"/>
            <a:ext cx="7772400" cy="4070189"/>
          </a:xfrm>
          <a:prstGeom prst="rect">
            <a:avLst/>
          </a:prstGeom>
        </p:spPr>
      </p:pic>
    </p:spTree>
    <p:extLst>
      <p:ext uri="{BB962C8B-B14F-4D97-AF65-F5344CB8AC3E}">
        <p14:creationId xmlns:p14="http://schemas.microsoft.com/office/powerpoint/2010/main" val="1282043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0663-1E40-492C-D47D-5E4F401AFD5C}"/>
              </a:ext>
            </a:extLst>
          </p:cNvPr>
          <p:cNvSpPr>
            <a:spLocks noGrp="1"/>
          </p:cNvSpPr>
          <p:nvPr>
            <p:ph type="title"/>
          </p:nvPr>
        </p:nvSpPr>
        <p:spPr/>
        <p:txBody>
          <a:bodyPr/>
          <a:lstStyle/>
          <a:p>
            <a:r>
              <a:rPr lang="en-US" dirty="0"/>
              <a:t>Administration        Physicians List </a:t>
            </a:r>
            <a:endParaRPr lang="en-IN" dirty="0"/>
          </a:p>
        </p:txBody>
      </p:sp>
      <p:sp>
        <p:nvSpPr>
          <p:cNvPr id="4" name="Arrow: Right 3">
            <a:extLst>
              <a:ext uri="{FF2B5EF4-FFF2-40B4-BE49-F238E27FC236}">
                <a16:creationId xmlns:a16="http://schemas.microsoft.com/office/drawing/2014/main" id="{F253F212-17FD-A73B-F207-4F28D65433B4}"/>
              </a:ext>
            </a:extLst>
          </p:cNvPr>
          <p:cNvSpPr/>
          <p:nvPr/>
        </p:nvSpPr>
        <p:spPr>
          <a:xfrm>
            <a:off x="3959750" y="78559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Content Placeholder 6">
            <a:extLst>
              <a:ext uri="{FF2B5EF4-FFF2-40B4-BE49-F238E27FC236}">
                <a16:creationId xmlns:a16="http://schemas.microsoft.com/office/drawing/2014/main" id="{04AA37C2-E12B-BE1D-5288-F03E947A6CD9}"/>
              </a:ext>
            </a:extLst>
          </p:cNvPr>
          <p:cNvPicPr>
            <a:picLocks noGrp="1" noChangeAspect="1"/>
          </p:cNvPicPr>
          <p:nvPr>
            <p:ph idx="1"/>
          </p:nvPr>
        </p:nvPicPr>
        <p:blipFill>
          <a:blip r:embed="rId2"/>
          <a:stretch>
            <a:fillRect/>
          </a:stretch>
        </p:blipFill>
        <p:spPr>
          <a:xfrm>
            <a:off x="998483" y="1928813"/>
            <a:ext cx="10068910" cy="4252912"/>
          </a:xfrm>
          <a:prstGeom prst="rect">
            <a:avLst/>
          </a:prstGeom>
        </p:spPr>
      </p:pic>
    </p:spTree>
    <p:extLst>
      <p:ext uri="{BB962C8B-B14F-4D97-AF65-F5344CB8AC3E}">
        <p14:creationId xmlns:p14="http://schemas.microsoft.com/office/powerpoint/2010/main" val="2178973396"/>
      </p:ext>
    </p:extLst>
  </p:cSld>
  <p:clrMapOvr>
    <a:masterClrMapping/>
  </p:clrMapOvr>
</p:sld>
</file>

<file path=ppt/theme/theme1.xml><?xml version="1.0" encoding="utf-8"?>
<a:theme xmlns:a="http://schemas.openxmlformats.org/drawingml/2006/main" name="SketchyVTI">
  <a:themeElements>
    <a:clrScheme name="AnalogousFromRegularSeed_2SEEDS">
      <a:dk1>
        <a:srgbClr val="000000"/>
      </a:dk1>
      <a:lt1>
        <a:srgbClr val="FFFFFF"/>
      </a:lt1>
      <a:dk2>
        <a:srgbClr val="1B2130"/>
      </a:dk2>
      <a:lt2>
        <a:srgbClr val="F0F0F3"/>
      </a:lt2>
      <a:accent1>
        <a:srgbClr val="9FA812"/>
      </a:accent1>
      <a:accent2>
        <a:srgbClr val="D19325"/>
      </a:accent2>
      <a:accent3>
        <a:srgbClr val="6CB220"/>
      </a:accent3>
      <a:accent4>
        <a:srgbClr val="1798D5"/>
      </a:accent4>
      <a:accent5>
        <a:srgbClr val="295BE7"/>
      </a:accent5>
      <a:accent6>
        <a:srgbClr val="482DD9"/>
      </a:accent6>
      <a:hlink>
        <a:srgbClr val="473FBF"/>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463</TotalTime>
  <Words>1158</Words>
  <Application>Microsoft Macintosh PowerPoint</Application>
  <PresentationFormat>Widescreen</PresentationFormat>
  <Paragraphs>79</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Helvetica Neue</vt:lpstr>
      <vt:lpstr>The Hand Bold</vt:lpstr>
      <vt:lpstr>The Serif Hand Black</vt:lpstr>
      <vt:lpstr>SketchyVTI</vt:lpstr>
      <vt:lpstr>Suburban Medical Group </vt:lpstr>
      <vt:lpstr>Initiative Introduction</vt:lpstr>
      <vt:lpstr>Application Architecture Diagram</vt:lpstr>
      <vt:lpstr>WEB app Design </vt:lpstr>
      <vt:lpstr>SignIN </vt:lpstr>
      <vt:lpstr>Sign Up</vt:lpstr>
      <vt:lpstr>Find  A specialist </vt:lpstr>
      <vt:lpstr>Administration        Patients list  </vt:lpstr>
      <vt:lpstr>Administration        Physicians List </vt:lpstr>
      <vt:lpstr>MANAGE USER </vt:lpstr>
      <vt:lpstr>Adding User </vt:lpstr>
      <vt:lpstr>Identity configuration </vt:lpstr>
      <vt:lpstr>Pagination</vt:lpstr>
      <vt:lpstr>Pagination</vt:lpstr>
      <vt:lpstr>Grid Data </vt:lpstr>
      <vt:lpstr>Folder Structure </vt:lpstr>
      <vt:lpstr>Question 1 </vt:lpstr>
      <vt:lpstr>Question 2</vt:lpstr>
      <vt:lpstr>Question 3</vt:lpstr>
      <vt:lpstr>Question 4</vt:lpstr>
      <vt:lpstr>Question 5</vt:lpstr>
      <vt:lpstr>Question 6</vt:lpstr>
      <vt:lpstr>Question 7</vt:lpstr>
      <vt:lpstr>Question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Sububan Medical Group</dc:title>
  <dc:creator>Krishna Harsha Chary</dc:creator>
  <cp:lastModifiedBy>koduruvenu997@gmail.com</cp:lastModifiedBy>
  <cp:revision>9</cp:revision>
  <dcterms:created xsi:type="dcterms:W3CDTF">2023-12-04T02:49:54Z</dcterms:created>
  <dcterms:modified xsi:type="dcterms:W3CDTF">2024-09-08T14:39:05Z</dcterms:modified>
</cp:coreProperties>
</file>